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webextensions/webextension1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8" r:id="rId13"/>
    <p:sldId id="283" r:id="rId14"/>
    <p:sldId id="270" r:id="rId15"/>
    <p:sldId id="272" r:id="rId16"/>
    <p:sldId id="282" r:id="rId17"/>
    <p:sldId id="271" r:id="rId18"/>
    <p:sldId id="288" r:id="rId19"/>
    <p:sldId id="291" r:id="rId20"/>
    <p:sldId id="295" r:id="rId21"/>
    <p:sldId id="289" r:id="rId22"/>
    <p:sldId id="277" r:id="rId23"/>
    <p:sldId id="297" r:id="rId24"/>
    <p:sldId id="302" r:id="rId25"/>
    <p:sldId id="285" r:id="rId26"/>
    <p:sldId id="292" r:id="rId27"/>
    <p:sldId id="298" r:id="rId28"/>
    <p:sldId id="299" r:id="rId29"/>
    <p:sldId id="301" r:id="rId30"/>
    <p:sldId id="300" r:id="rId31"/>
    <p:sldId id="303" r:id="rId32"/>
    <p:sldId id="304" r:id="rId33"/>
    <p:sldId id="286" r:id="rId3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6252C8-8580-4237-9CF6-0F297FC894DC}" v="143" dt="2023-04-24T11:30:49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47" autoAdjust="0"/>
  </p:normalViewPr>
  <p:slideViewPr>
    <p:cSldViewPr snapToGrid="0">
      <p:cViewPr varScale="1">
        <p:scale>
          <a:sx n="100" d="100"/>
          <a:sy n="100" d="100"/>
        </p:scale>
        <p:origin x="96" y="1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lodkov Nikola" userId="cd5efb67-70d0-4d40-8947-e9c82057bb7f" providerId="ADAL" clId="{8B9481E0-BFC5-422A-81CA-94D1E868E297}"/>
    <pc:docChg chg="undo redo custSel addSld delSld modSld sldOrd addMainMaster delMainMaster">
      <pc:chgData name="Holodkov Nikola" userId="cd5efb67-70d0-4d40-8947-e9c82057bb7f" providerId="ADAL" clId="{8B9481E0-BFC5-422A-81CA-94D1E868E297}" dt="2023-03-23T09:58:21.815" v="38123" actId="20577"/>
      <pc:docMkLst>
        <pc:docMk/>
      </pc:docMkLst>
      <pc:sldChg chg="addSp delSp modSp mod setBg modClrScheme chgLayout">
        <pc:chgData name="Holodkov Nikola" userId="cd5efb67-70d0-4d40-8947-e9c82057bb7f" providerId="ADAL" clId="{8B9481E0-BFC5-422A-81CA-94D1E868E297}" dt="2023-03-14T17:21:32.755" v="23514" actId="20577"/>
        <pc:sldMkLst>
          <pc:docMk/>
          <pc:sldMk cId="1440941686" sldId="256"/>
        </pc:sldMkLst>
        <pc:spChg chg="mod">
          <ac:chgData name="Holodkov Nikola" userId="cd5efb67-70d0-4d40-8947-e9c82057bb7f" providerId="ADAL" clId="{8B9481E0-BFC5-422A-81CA-94D1E868E297}" dt="2023-03-14T17:18:37.481" v="23410" actId="14100"/>
          <ac:spMkLst>
            <pc:docMk/>
            <pc:sldMk cId="1440941686" sldId="256"/>
            <ac:spMk id="2" creationId="{689A9D4B-5316-D575-2DD4-96148917A95F}"/>
          </ac:spMkLst>
        </pc:spChg>
        <pc:spChg chg="mod">
          <ac:chgData name="Holodkov Nikola" userId="cd5efb67-70d0-4d40-8947-e9c82057bb7f" providerId="ADAL" clId="{8B9481E0-BFC5-422A-81CA-94D1E868E297}" dt="2023-03-14T17:21:32.755" v="23514" actId="20577"/>
          <ac:spMkLst>
            <pc:docMk/>
            <pc:sldMk cId="1440941686" sldId="256"/>
            <ac:spMk id="3" creationId="{091669D6-11E5-5D28-2D6A-6B7E6E29D290}"/>
          </ac:spMkLst>
        </pc:spChg>
        <pc:spChg chg="add del">
          <ac:chgData name="Holodkov Nikola" userId="cd5efb67-70d0-4d40-8947-e9c82057bb7f" providerId="ADAL" clId="{8B9481E0-BFC5-422A-81CA-94D1E868E297}" dt="2023-03-07T08:30:31.183" v="1" actId="26606"/>
          <ac:spMkLst>
            <pc:docMk/>
            <pc:sldMk cId="1440941686" sldId="256"/>
            <ac:spMk id="9" creationId="{EA164D6B-6878-4B9F-A2D0-985D39B17B46}"/>
          </ac:spMkLst>
        </pc:spChg>
        <pc:spChg chg="add del">
          <ac:chgData name="Holodkov Nikola" userId="cd5efb67-70d0-4d40-8947-e9c82057bb7f" providerId="ADAL" clId="{8B9481E0-BFC5-422A-81CA-94D1E868E297}" dt="2023-03-07T08:30:31.183" v="1" actId="26606"/>
          <ac:spMkLst>
            <pc:docMk/>
            <pc:sldMk cId="1440941686" sldId="256"/>
            <ac:spMk id="11" creationId="{362F176A-9349-4CD7-8042-59C0200C8CE9}"/>
          </ac:spMkLst>
        </pc:spChg>
        <pc:spChg chg="add del">
          <ac:chgData name="Holodkov Nikola" userId="cd5efb67-70d0-4d40-8947-e9c82057bb7f" providerId="ADAL" clId="{8B9481E0-BFC5-422A-81CA-94D1E868E297}" dt="2023-03-07T08:30:31.183" v="1" actId="26606"/>
          <ac:spMkLst>
            <pc:docMk/>
            <pc:sldMk cId="1440941686" sldId="256"/>
            <ac:spMk id="13" creationId="{4E9A171F-91A7-42F8-B25C-E38B244E757C}"/>
          </ac:spMkLst>
        </pc:spChg>
        <pc:spChg chg="add del">
          <ac:chgData name="Holodkov Nikola" userId="cd5efb67-70d0-4d40-8947-e9c82057bb7f" providerId="ADAL" clId="{8B9481E0-BFC5-422A-81CA-94D1E868E297}" dt="2023-03-07T08:30:31.183" v="1" actId="26606"/>
          <ac:spMkLst>
            <pc:docMk/>
            <pc:sldMk cId="1440941686" sldId="256"/>
            <ac:spMk id="15" creationId="{064738AB-B6BE-4867-889A-52CE4AC8DBD0}"/>
          </ac:spMkLst>
        </pc:spChg>
        <pc:spChg chg="add del">
          <ac:chgData name="Holodkov Nikola" userId="cd5efb67-70d0-4d40-8947-e9c82057bb7f" providerId="ADAL" clId="{8B9481E0-BFC5-422A-81CA-94D1E868E297}" dt="2023-03-07T08:30:31.183" v="1" actId="26606"/>
          <ac:spMkLst>
            <pc:docMk/>
            <pc:sldMk cId="1440941686" sldId="256"/>
            <ac:spMk id="17" creationId="{57851D67-7085-40E2-B146-F91433A28E08}"/>
          </ac:spMkLst>
        </pc:spChg>
        <pc:spChg chg="add del">
          <ac:chgData name="Holodkov Nikola" userId="cd5efb67-70d0-4d40-8947-e9c82057bb7f" providerId="ADAL" clId="{8B9481E0-BFC5-422A-81CA-94D1E868E297}" dt="2023-03-07T08:30:31.183" v="1" actId="26606"/>
          <ac:spMkLst>
            <pc:docMk/>
            <pc:sldMk cId="1440941686" sldId="256"/>
            <ac:spMk id="19" creationId="{9C969C2C-E7E3-4052-87D4-61E733EC1BBD}"/>
          </ac:spMkLst>
        </pc:spChg>
        <pc:spChg chg="add del">
          <ac:chgData name="Holodkov Nikola" userId="cd5efb67-70d0-4d40-8947-e9c82057bb7f" providerId="ADAL" clId="{8B9481E0-BFC5-422A-81CA-94D1E868E297}" dt="2023-03-07T08:30:31.183" v="1" actId="26606"/>
          <ac:spMkLst>
            <pc:docMk/>
            <pc:sldMk cId="1440941686" sldId="256"/>
            <ac:spMk id="21" creationId="{7C60369F-A41B-4D6E-8990-30E2715C5730}"/>
          </ac:spMkLst>
        </pc:spChg>
        <pc:spChg chg="add">
          <ac:chgData name="Holodkov Nikola" userId="cd5efb67-70d0-4d40-8947-e9c82057bb7f" providerId="ADAL" clId="{8B9481E0-BFC5-422A-81CA-94D1E868E297}" dt="2023-03-07T08:30:31.233" v="2" actId="26606"/>
          <ac:spMkLst>
            <pc:docMk/>
            <pc:sldMk cId="1440941686" sldId="256"/>
            <ac:spMk id="23" creationId="{9B7AD9F6-8CE7-4299-8FC6-328F4DCD3FF9}"/>
          </ac:spMkLst>
        </pc:spChg>
        <pc:spChg chg="add">
          <ac:chgData name="Holodkov Nikola" userId="cd5efb67-70d0-4d40-8947-e9c82057bb7f" providerId="ADAL" clId="{8B9481E0-BFC5-422A-81CA-94D1E868E297}" dt="2023-03-07T08:30:31.233" v="2" actId="26606"/>
          <ac:spMkLst>
            <pc:docMk/>
            <pc:sldMk cId="1440941686" sldId="256"/>
            <ac:spMk id="24" creationId="{F49775AF-8896-43EE-92C6-83497D6DC56F}"/>
          </ac:spMkLst>
        </pc:spChg>
        <pc:picChg chg="add del">
          <ac:chgData name="Holodkov Nikola" userId="cd5efb67-70d0-4d40-8947-e9c82057bb7f" providerId="ADAL" clId="{8B9481E0-BFC5-422A-81CA-94D1E868E297}" dt="2023-03-07T08:30:31.183" v="1" actId="26606"/>
          <ac:picMkLst>
            <pc:docMk/>
            <pc:sldMk cId="1440941686" sldId="256"/>
            <ac:picMk id="4" creationId="{069BC722-C7C8-38E2-B8E2-3F89BA7ADF8B}"/>
          </ac:picMkLst>
        </pc:picChg>
        <pc:picChg chg="add">
          <ac:chgData name="Holodkov Nikola" userId="cd5efb67-70d0-4d40-8947-e9c82057bb7f" providerId="ADAL" clId="{8B9481E0-BFC5-422A-81CA-94D1E868E297}" dt="2023-03-07T08:30:31.233" v="2" actId="26606"/>
          <ac:picMkLst>
            <pc:docMk/>
            <pc:sldMk cId="1440941686" sldId="256"/>
            <ac:picMk id="25" creationId="{34B30527-3DE7-7B87-D342-9E6902436276}"/>
          </ac:picMkLst>
        </pc:picChg>
      </pc:sldChg>
      <pc:sldChg chg="addSp delSp modSp new mod">
        <pc:chgData name="Holodkov Nikola" userId="cd5efb67-70d0-4d40-8947-e9c82057bb7f" providerId="ADAL" clId="{8B9481E0-BFC5-422A-81CA-94D1E868E297}" dt="2023-03-15T16:04:51.460" v="30299" actId="404"/>
        <pc:sldMkLst>
          <pc:docMk/>
          <pc:sldMk cId="561224522" sldId="257"/>
        </pc:sldMkLst>
        <pc:spChg chg="mod">
          <ac:chgData name="Holodkov Nikola" userId="cd5efb67-70d0-4d40-8947-e9c82057bb7f" providerId="ADAL" clId="{8B9481E0-BFC5-422A-81CA-94D1E868E297}" dt="2023-03-15T16:04:51.460" v="30299" actId="404"/>
          <ac:spMkLst>
            <pc:docMk/>
            <pc:sldMk cId="561224522" sldId="257"/>
            <ac:spMk id="2" creationId="{9DA2397E-F5D8-5DE0-74C2-8A61E91EC9EE}"/>
          </ac:spMkLst>
        </pc:spChg>
        <pc:spChg chg="del">
          <ac:chgData name="Holodkov Nikola" userId="cd5efb67-70d0-4d40-8947-e9c82057bb7f" providerId="ADAL" clId="{8B9481E0-BFC5-422A-81CA-94D1E868E297}" dt="2023-03-07T12:11:10.093" v="129" actId="478"/>
          <ac:spMkLst>
            <pc:docMk/>
            <pc:sldMk cId="561224522" sldId="257"/>
            <ac:spMk id="3" creationId="{CCDD230B-0A5F-7B32-499A-8BBB30B0432D}"/>
          </ac:spMkLst>
        </pc:spChg>
        <pc:spChg chg="add mod">
          <ac:chgData name="Holodkov Nikola" userId="cd5efb67-70d0-4d40-8947-e9c82057bb7f" providerId="ADAL" clId="{8B9481E0-BFC5-422A-81CA-94D1E868E297}" dt="2023-03-14T18:14:49.735" v="24326" actId="115"/>
          <ac:spMkLst>
            <pc:docMk/>
            <pc:sldMk cId="561224522" sldId="257"/>
            <ac:spMk id="6" creationId="{28616134-A79C-7579-166E-F2AA51A1FBCB}"/>
          </ac:spMkLst>
        </pc:spChg>
        <pc:picChg chg="add del">
          <ac:chgData name="Holodkov Nikola" userId="cd5efb67-70d0-4d40-8947-e9c82057bb7f" providerId="ADAL" clId="{8B9481E0-BFC5-422A-81CA-94D1E868E297}" dt="2023-03-07T12:10:41.078" v="128" actId="478"/>
          <ac:picMkLst>
            <pc:docMk/>
            <pc:sldMk cId="561224522" sldId="257"/>
            <ac:picMk id="5" creationId="{F99BCB83-B9B0-D27E-9100-9C9DEB761D98}"/>
          </ac:picMkLst>
        </pc:picChg>
        <pc:picChg chg="add del mod">
          <ac:chgData name="Holodkov Nikola" userId="cd5efb67-70d0-4d40-8947-e9c82057bb7f" providerId="ADAL" clId="{8B9481E0-BFC5-422A-81CA-94D1E868E297}" dt="2023-03-07T12:15:30.458" v="201" actId="478"/>
          <ac:picMkLst>
            <pc:docMk/>
            <pc:sldMk cId="561224522" sldId="257"/>
            <ac:picMk id="7" creationId="{D245A946-DF13-4C68-A62B-7FD26C76B47D}"/>
          </ac:picMkLst>
        </pc:picChg>
        <pc:picChg chg="add mod">
          <ac:chgData name="Holodkov Nikola" userId="cd5efb67-70d0-4d40-8947-e9c82057bb7f" providerId="ADAL" clId="{8B9481E0-BFC5-422A-81CA-94D1E868E297}" dt="2023-03-07T13:04:55.560" v="834" actId="1035"/>
          <ac:picMkLst>
            <pc:docMk/>
            <pc:sldMk cId="561224522" sldId="257"/>
            <ac:picMk id="8" creationId="{AAC5AAC4-5235-E451-5393-EF7A7D005CF7}"/>
          </ac:picMkLst>
        </pc:picChg>
        <pc:picChg chg="add mod">
          <ac:chgData name="Holodkov Nikola" userId="cd5efb67-70d0-4d40-8947-e9c82057bb7f" providerId="ADAL" clId="{8B9481E0-BFC5-422A-81CA-94D1E868E297}" dt="2023-03-08T17:51:37.029" v="4466" actId="14100"/>
          <ac:picMkLst>
            <pc:docMk/>
            <pc:sldMk cId="561224522" sldId="257"/>
            <ac:picMk id="9" creationId="{338A9E5E-BF28-4EFE-4234-E425AF5828CA}"/>
          </ac:picMkLst>
        </pc:picChg>
        <pc:picChg chg="add del mod">
          <ac:chgData name="Holodkov Nikola" userId="cd5efb67-70d0-4d40-8947-e9c82057bb7f" providerId="ADAL" clId="{8B9481E0-BFC5-422A-81CA-94D1E868E297}" dt="2023-03-07T12:13:27.947" v="179" actId="478"/>
          <ac:picMkLst>
            <pc:docMk/>
            <pc:sldMk cId="561224522" sldId="257"/>
            <ac:picMk id="1026" creationId="{DB8DA275-01FB-3520-83CF-97E67AEFB512}"/>
          </ac:picMkLst>
        </pc:picChg>
        <pc:picChg chg="add del mod">
          <ac:chgData name="Holodkov Nikola" userId="cd5efb67-70d0-4d40-8947-e9c82057bb7f" providerId="ADAL" clId="{8B9481E0-BFC5-422A-81CA-94D1E868E297}" dt="2023-03-07T12:21:08.988" v="258" actId="478"/>
          <ac:picMkLst>
            <pc:docMk/>
            <pc:sldMk cId="561224522" sldId="257"/>
            <ac:picMk id="1028" creationId="{1393CFAC-D73F-DF06-63C8-662235222133}"/>
          </ac:picMkLst>
        </pc:picChg>
        <pc:picChg chg="add del">
          <ac:chgData name="Holodkov Nikola" userId="cd5efb67-70d0-4d40-8947-e9c82057bb7f" providerId="ADAL" clId="{8B9481E0-BFC5-422A-81CA-94D1E868E297}" dt="2023-03-07T12:13:32.731" v="181" actId="478"/>
          <ac:picMkLst>
            <pc:docMk/>
            <pc:sldMk cId="561224522" sldId="257"/>
            <ac:picMk id="1030" creationId="{D592589A-65D8-314E-2306-38372CBCB0FC}"/>
          </ac:picMkLst>
        </pc:picChg>
        <pc:picChg chg="add del mod">
          <ac:chgData name="Holodkov Nikola" userId="cd5efb67-70d0-4d40-8947-e9c82057bb7f" providerId="ADAL" clId="{8B9481E0-BFC5-422A-81CA-94D1E868E297}" dt="2023-03-07T12:18:02.197" v="232" actId="478"/>
          <ac:picMkLst>
            <pc:docMk/>
            <pc:sldMk cId="561224522" sldId="257"/>
            <ac:picMk id="1032" creationId="{57CCEF15-91F3-E87B-781D-388B3F61FA7A}"/>
          </ac:picMkLst>
        </pc:picChg>
        <pc:picChg chg="add mod">
          <ac:chgData name="Holodkov Nikola" userId="cd5efb67-70d0-4d40-8947-e9c82057bb7f" providerId="ADAL" clId="{8B9481E0-BFC5-422A-81CA-94D1E868E297}" dt="2023-03-07T13:04:55.560" v="834" actId="1035"/>
          <ac:picMkLst>
            <pc:docMk/>
            <pc:sldMk cId="561224522" sldId="257"/>
            <ac:picMk id="1034" creationId="{DB34133C-CEFB-F79C-7ADA-0F3C93F6F3C6}"/>
          </ac:picMkLst>
        </pc:picChg>
        <pc:picChg chg="add mod">
          <ac:chgData name="Holodkov Nikola" userId="cd5efb67-70d0-4d40-8947-e9c82057bb7f" providerId="ADAL" clId="{8B9481E0-BFC5-422A-81CA-94D1E868E297}" dt="2023-03-07T13:04:55.560" v="834" actId="1035"/>
          <ac:picMkLst>
            <pc:docMk/>
            <pc:sldMk cId="561224522" sldId="257"/>
            <ac:picMk id="1036" creationId="{F155B8C9-B43B-4F69-E68E-5F89DA31DD51}"/>
          </ac:picMkLst>
        </pc:picChg>
        <pc:picChg chg="add del mod">
          <ac:chgData name="Holodkov Nikola" userId="cd5efb67-70d0-4d40-8947-e9c82057bb7f" providerId="ADAL" clId="{8B9481E0-BFC5-422A-81CA-94D1E868E297}" dt="2023-03-07T12:19:55.456" v="248" actId="478"/>
          <ac:picMkLst>
            <pc:docMk/>
            <pc:sldMk cId="561224522" sldId="257"/>
            <ac:picMk id="1038" creationId="{283A7382-C6ED-66A1-91BB-52028F3F8F01}"/>
          </ac:picMkLst>
        </pc:picChg>
        <pc:picChg chg="add mod">
          <ac:chgData name="Holodkov Nikola" userId="cd5efb67-70d0-4d40-8947-e9c82057bb7f" providerId="ADAL" clId="{8B9481E0-BFC5-422A-81CA-94D1E868E297}" dt="2023-03-07T13:04:55.560" v="834" actId="1035"/>
          <ac:picMkLst>
            <pc:docMk/>
            <pc:sldMk cId="561224522" sldId="257"/>
            <ac:picMk id="1040" creationId="{8DB53BD8-4450-E335-5639-5762552121D8}"/>
          </ac:picMkLst>
        </pc:picChg>
      </pc:sldChg>
      <pc:sldChg chg="addSp modSp new mod">
        <pc:chgData name="Holodkov Nikola" userId="cd5efb67-70d0-4d40-8947-e9c82057bb7f" providerId="ADAL" clId="{8B9481E0-BFC5-422A-81CA-94D1E868E297}" dt="2023-03-15T16:00:09.397" v="30225" actId="20577"/>
        <pc:sldMkLst>
          <pc:docMk/>
          <pc:sldMk cId="81089913" sldId="258"/>
        </pc:sldMkLst>
        <pc:spChg chg="mod">
          <ac:chgData name="Holodkov Nikola" userId="cd5efb67-70d0-4d40-8947-e9c82057bb7f" providerId="ADAL" clId="{8B9481E0-BFC5-422A-81CA-94D1E868E297}" dt="2023-03-15T15:55:55.474" v="29878" actId="6549"/>
          <ac:spMkLst>
            <pc:docMk/>
            <pc:sldMk cId="81089913" sldId="258"/>
            <ac:spMk id="2" creationId="{1B13692C-B0E7-5483-9120-D989D793841F}"/>
          </ac:spMkLst>
        </pc:spChg>
        <pc:spChg chg="mod">
          <ac:chgData name="Holodkov Nikola" userId="cd5efb67-70d0-4d40-8947-e9c82057bb7f" providerId="ADAL" clId="{8B9481E0-BFC5-422A-81CA-94D1E868E297}" dt="2023-03-15T16:00:09.397" v="30225" actId="20577"/>
          <ac:spMkLst>
            <pc:docMk/>
            <pc:sldMk cId="81089913" sldId="258"/>
            <ac:spMk id="3" creationId="{FE48BF34-4928-2EC9-87EB-F24FD1175BE9}"/>
          </ac:spMkLst>
        </pc:spChg>
        <pc:spChg chg="add mod">
          <ac:chgData name="Holodkov Nikola" userId="cd5efb67-70d0-4d40-8947-e9c82057bb7f" providerId="ADAL" clId="{8B9481E0-BFC5-422A-81CA-94D1E868E297}" dt="2023-03-07T12:58:37.350" v="467" actId="20577"/>
          <ac:spMkLst>
            <pc:docMk/>
            <pc:sldMk cId="81089913" sldId="258"/>
            <ac:spMk id="5" creationId="{3204ADEC-75D4-2F32-87CB-08F00CB27F33}"/>
          </ac:spMkLst>
        </pc:spChg>
        <pc:picChg chg="add mod">
          <ac:chgData name="Holodkov Nikola" userId="cd5efb67-70d0-4d40-8947-e9c82057bb7f" providerId="ADAL" clId="{8B9481E0-BFC5-422A-81CA-94D1E868E297}" dt="2023-03-08T17:51:44.711" v="4468" actId="14100"/>
          <ac:picMkLst>
            <pc:docMk/>
            <pc:sldMk cId="81089913" sldId="258"/>
            <ac:picMk id="4" creationId="{4043697B-8E12-5ED0-F3A9-EB36575DD20C}"/>
          </ac:picMkLst>
        </pc:picChg>
      </pc:sldChg>
      <pc:sldChg chg="addSp delSp modSp new mod">
        <pc:chgData name="Holodkov Nikola" userId="cd5efb67-70d0-4d40-8947-e9c82057bb7f" providerId="ADAL" clId="{8B9481E0-BFC5-422A-81CA-94D1E868E297}" dt="2023-03-23T09:43:07.443" v="38039" actId="14100"/>
        <pc:sldMkLst>
          <pc:docMk/>
          <pc:sldMk cId="3134419642" sldId="259"/>
        </pc:sldMkLst>
        <pc:spChg chg="mod">
          <ac:chgData name="Holodkov Nikola" userId="cd5efb67-70d0-4d40-8947-e9c82057bb7f" providerId="ADAL" clId="{8B9481E0-BFC5-422A-81CA-94D1E868E297}" dt="2023-03-15T15:55:28.333" v="29866" actId="404"/>
          <ac:spMkLst>
            <pc:docMk/>
            <pc:sldMk cId="3134419642" sldId="259"/>
            <ac:spMk id="2" creationId="{3CF7A083-867E-98A2-CEB2-C68C1355753F}"/>
          </ac:spMkLst>
        </pc:spChg>
        <pc:spChg chg="mod">
          <ac:chgData name="Holodkov Nikola" userId="cd5efb67-70d0-4d40-8947-e9c82057bb7f" providerId="ADAL" clId="{8B9481E0-BFC5-422A-81CA-94D1E868E297}" dt="2023-03-23T09:43:07.443" v="38039" actId="14100"/>
          <ac:spMkLst>
            <pc:docMk/>
            <pc:sldMk cId="3134419642" sldId="259"/>
            <ac:spMk id="3" creationId="{986B5D4A-608D-0C43-4216-1AB3A05A0D07}"/>
          </ac:spMkLst>
        </pc:spChg>
        <pc:spChg chg="add mod">
          <ac:chgData name="Holodkov Nikola" userId="cd5efb67-70d0-4d40-8947-e9c82057bb7f" providerId="ADAL" clId="{8B9481E0-BFC5-422A-81CA-94D1E868E297}" dt="2023-03-07T13:09:21.971" v="854" actId="1076"/>
          <ac:spMkLst>
            <pc:docMk/>
            <pc:sldMk cId="3134419642" sldId="259"/>
            <ac:spMk id="4" creationId="{0B2D8B2F-0927-EBE0-823C-58FBD56E8BD2}"/>
          </ac:spMkLst>
        </pc:spChg>
        <pc:spChg chg="add mod">
          <ac:chgData name="Holodkov Nikola" userId="cd5efb67-70d0-4d40-8947-e9c82057bb7f" providerId="ADAL" clId="{8B9481E0-BFC5-422A-81CA-94D1E868E297}" dt="2023-03-14T18:14:10.927" v="24309" actId="6549"/>
          <ac:spMkLst>
            <pc:docMk/>
            <pc:sldMk cId="3134419642" sldId="259"/>
            <ac:spMk id="5" creationId="{90B15299-9C93-54CA-F739-45D4D5954112}"/>
          </ac:spMkLst>
        </pc:spChg>
        <pc:picChg chg="add del mod">
          <ac:chgData name="Holodkov Nikola" userId="cd5efb67-70d0-4d40-8947-e9c82057bb7f" providerId="ADAL" clId="{8B9481E0-BFC5-422A-81CA-94D1E868E297}" dt="2023-03-08T17:15:22.515" v="1791" actId="478"/>
          <ac:picMkLst>
            <pc:docMk/>
            <pc:sldMk cId="3134419642" sldId="259"/>
            <ac:picMk id="7" creationId="{8B653284-46B6-7ED1-2A0F-9014014C9FB0}"/>
          </ac:picMkLst>
        </pc:picChg>
        <pc:picChg chg="add mod">
          <ac:chgData name="Holodkov Nikola" userId="cd5efb67-70d0-4d40-8947-e9c82057bb7f" providerId="ADAL" clId="{8B9481E0-BFC5-422A-81CA-94D1E868E297}" dt="2023-03-08T17:53:32.550" v="4499" actId="14100"/>
          <ac:picMkLst>
            <pc:docMk/>
            <pc:sldMk cId="3134419642" sldId="259"/>
            <ac:picMk id="9" creationId="{54090ACA-22DA-25B9-0CFB-598CC36CC322}"/>
          </ac:picMkLst>
        </pc:picChg>
        <pc:picChg chg="add del mod">
          <ac:chgData name="Holodkov Nikola" userId="cd5efb67-70d0-4d40-8947-e9c82057bb7f" providerId="ADAL" clId="{8B9481E0-BFC5-422A-81CA-94D1E868E297}" dt="2023-03-08T17:14:11.650" v="1778" actId="478"/>
          <ac:picMkLst>
            <pc:docMk/>
            <pc:sldMk cId="3134419642" sldId="259"/>
            <ac:picMk id="2050" creationId="{D48F5222-C3F8-3A04-812C-34A0B3D522E6}"/>
          </ac:picMkLst>
        </pc:picChg>
        <pc:picChg chg="add del mod">
          <ac:chgData name="Holodkov Nikola" userId="cd5efb67-70d0-4d40-8947-e9c82057bb7f" providerId="ADAL" clId="{8B9481E0-BFC5-422A-81CA-94D1E868E297}" dt="2023-03-07T13:12:25.946" v="863" actId="478"/>
          <ac:picMkLst>
            <pc:docMk/>
            <pc:sldMk cId="3134419642" sldId="259"/>
            <ac:picMk id="2052" creationId="{32CF5866-563F-2CE6-584E-098571C6BEAE}"/>
          </ac:picMkLst>
        </pc:picChg>
      </pc:sldChg>
      <pc:sldChg chg="addSp delSp modSp new mod">
        <pc:chgData name="Holodkov Nikola" userId="cd5efb67-70d0-4d40-8947-e9c82057bb7f" providerId="ADAL" clId="{8B9481E0-BFC5-422A-81CA-94D1E868E297}" dt="2023-03-15T15:55:13.510" v="29846" actId="404"/>
        <pc:sldMkLst>
          <pc:docMk/>
          <pc:sldMk cId="2214613845" sldId="260"/>
        </pc:sldMkLst>
        <pc:spChg chg="mod">
          <ac:chgData name="Holodkov Nikola" userId="cd5efb67-70d0-4d40-8947-e9c82057bb7f" providerId="ADAL" clId="{8B9481E0-BFC5-422A-81CA-94D1E868E297}" dt="2023-03-15T15:55:13.510" v="29846" actId="404"/>
          <ac:spMkLst>
            <pc:docMk/>
            <pc:sldMk cId="2214613845" sldId="260"/>
            <ac:spMk id="2" creationId="{649C186D-BCCE-7FF4-0F22-279EA0A80504}"/>
          </ac:spMkLst>
        </pc:spChg>
        <pc:spChg chg="mod">
          <ac:chgData name="Holodkov Nikola" userId="cd5efb67-70d0-4d40-8947-e9c82057bb7f" providerId="ADAL" clId="{8B9481E0-BFC5-422A-81CA-94D1E868E297}" dt="2023-03-15T15:34:26.083" v="29224" actId="27636"/>
          <ac:spMkLst>
            <pc:docMk/>
            <pc:sldMk cId="2214613845" sldId="260"/>
            <ac:spMk id="3" creationId="{B017E9A0-DD1C-0C53-D608-2683DCBD729F}"/>
          </ac:spMkLst>
        </pc:spChg>
        <pc:spChg chg="add mod">
          <ac:chgData name="Holodkov Nikola" userId="cd5efb67-70d0-4d40-8947-e9c82057bb7f" providerId="ADAL" clId="{8B9481E0-BFC5-422A-81CA-94D1E868E297}" dt="2023-03-14T18:14:07.392" v="24308" actId="6549"/>
          <ac:spMkLst>
            <pc:docMk/>
            <pc:sldMk cId="2214613845" sldId="260"/>
            <ac:spMk id="6" creationId="{7E5A0946-3157-6424-A0C3-FDF81AFCE0C6}"/>
          </ac:spMkLst>
        </pc:spChg>
        <pc:picChg chg="add del">
          <ac:chgData name="Holodkov Nikola" userId="cd5efb67-70d0-4d40-8947-e9c82057bb7f" providerId="ADAL" clId="{8B9481E0-BFC5-422A-81CA-94D1E868E297}" dt="2023-03-08T17:11:21.623" v="1772" actId="22"/>
          <ac:picMkLst>
            <pc:docMk/>
            <pc:sldMk cId="2214613845" sldId="260"/>
            <ac:picMk id="5" creationId="{2490C2C6-6D14-B730-4685-F70F820EB84F}"/>
          </ac:picMkLst>
        </pc:picChg>
        <pc:picChg chg="add mod">
          <ac:chgData name="Holodkov Nikola" userId="cd5efb67-70d0-4d40-8947-e9c82057bb7f" providerId="ADAL" clId="{8B9481E0-BFC5-422A-81CA-94D1E868E297}" dt="2023-03-08T17:50:15.493" v="4360" actId="14100"/>
          <ac:picMkLst>
            <pc:docMk/>
            <pc:sldMk cId="2214613845" sldId="260"/>
            <ac:picMk id="1026" creationId="{55ED72A8-C58B-4A9A-7F4A-F05FBB9F0735}"/>
          </ac:picMkLst>
        </pc:picChg>
      </pc:sldChg>
      <pc:sldChg chg="addSp modSp new mod">
        <pc:chgData name="Holodkov Nikola" userId="cd5efb67-70d0-4d40-8947-e9c82057bb7f" providerId="ADAL" clId="{8B9481E0-BFC5-422A-81CA-94D1E868E297}" dt="2023-03-16T08:43:40.917" v="33376" actId="20577"/>
        <pc:sldMkLst>
          <pc:docMk/>
          <pc:sldMk cId="551830186" sldId="261"/>
        </pc:sldMkLst>
        <pc:spChg chg="mod">
          <ac:chgData name="Holodkov Nikola" userId="cd5efb67-70d0-4d40-8947-e9c82057bb7f" providerId="ADAL" clId="{8B9481E0-BFC5-422A-81CA-94D1E868E297}" dt="2023-03-15T15:55:23.088" v="29863" actId="20577"/>
          <ac:spMkLst>
            <pc:docMk/>
            <pc:sldMk cId="551830186" sldId="261"/>
            <ac:spMk id="2" creationId="{49A0996A-D46D-4AC9-5DD5-2093B747FF82}"/>
          </ac:spMkLst>
        </pc:spChg>
        <pc:spChg chg="mod">
          <ac:chgData name="Holodkov Nikola" userId="cd5efb67-70d0-4d40-8947-e9c82057bb7f" providerId="ADAL" clId="{8B9481E0-BFC5-422A-81CA-94D1E868E297}" dt="2023-03-16T08:43:40.917" v="33376" actId="20577"/>
          <ac:spMkLst>
            <pc:docMk/>
            <pc:sldMk cId="551830186" sldId="261"/>
            <ac:spMk id="3" creationId="{0F55BF5A-F63B-9A5C-B7EA-8451AEB7FE07}"/>
          </ac:spMkLst>
        </pc:spChg>
        <pc:spChg chg="add mod">
          <ac:chgData name="Holodkov Nikola" userId="cd5efb67-70d0-4d40-8947-e9c82057bb7f" providerId="ADAL" clId="{8B9481E0-BFC5-422A-81CA-94D1E868E297}" dt="2023-03-14T18:14:04.382" v="24307" actId="6549"/>
          <ac:spMkLst>
            <pc:docMk/>
            <pc:sldMk cId="551830186" sldId="261"/>
            <ac:spMk id="4" creationId="{5783616F-9F6A-D86D-535E-A450A8802DB7}"/>
          </ac:spMkLst>
        </pc:spChg>
        <pc:spChg chg="add mod">
          <ac:chgData name="Holodkov Nikola" userId="cd5efb67-70d0-4d40-8947-e9c82057bb7f" providerId="ADAL" clId="{8B9481E0-BFC5-422A-81CA-94D1E868E297}" dt="2023-03-15T13:48:34.493" v="27519" actId="14100"/>
          <ac:spMkLst>
            <pc:docMk/>
            <pc:sldMk cId="551830186" sldId="261"/>
            <ac:spMk id="7" creationId="{AB491599-9844-F39A-C177-B61224225961}"/>
          </ac:spMkLst>
        </pc:spChg>
        <pc:picChg chg="add mod">
          <ac:chgData name="Holodkov Nikola" userId="cd5efb67-70d0-4d40-8947-e9c82057bb7f" providerId="ADAL" clId="{8B9481E0-BFC5-422A-81CA-94D1E868E297}" dt="2023-03-15T13:49:44.140" v="27563" actId="1076"/>
          <ac:picMkLst>
            <pc:docMk/>
            <pc:sldMk cId="551830186" sldId="261"/>
            <ac:picMk id="5" creationId="{92FBCDF5-14F8-5E9C-EE53-4102157FBE39}"/>
          </ac:picMkLst>
        </pc:picChg>
        <pc:picChg chg="add mod">
          <ac:chgData name="Holodkov Nikola" userId="cd5efb67-70d0-4d40-8947-e9c82057bb7f" providerId="ADAL" clId="{8B9481E0-BFC5-422A-81CA-94D1E868E297}" dt="2023-03-15T13:49:54.942" v="27566" actId="1076"/>
          <ac:picMkLst>
            <pc:docMk/>
            <pc:sldMk cId="551830186" sldId="261"/>
            <ac:picMk id="2050" creationId="{690D6795-323A-9334-7CFC-C76BFB384425}"/>
          </ac:picMkLst>
        </pc:picChg>
      </pc:sldChg>
      <pc:sldChg chg="addSp delSp modSp new mod">
        <pc:chgData name="Holodkov Nikola" userId="cd5efb67-70d0-4d40-8947-e9c82057bb7f" providerId="ADAL" clId="{8B9481E0-BFC5-422A-81CA-94D1E868E297}" dt="2023-03-16T08:44:40.868" v="33386" actId="6549"/>
        <pc:sldMkLst>
          <pc:docMk/>
          <pc:sldMk cId="1986135869" sldId="262"/>
        </pc:sldMkLst>
        <pc:spChg chg="mod">
          <ac:chgData name="Holodkov Nikola" userId="cd5efb67-70d0-4d40-8947-e9c82057bb7f" providerId="ADAL" clId="{8B9481E0-BFC5-422A-81CA-94D1E868E297}" dt="2023-03-15T15:55:03.277" v="29840" actId="404"/>
          <ac:spMkLst>
            <pc:docMk/>
            <pc:sldMk cId="1986135869" sldId="262"/>
            <ac:spMk id="2" creationId="{3674A0F1-2473-BFFF-6A1D-16E54AD58C60}"/>
          </ac:spMkLst>
        </pc:spChg>
        <pc:spChg chg="mod">
          <ac:chgData name="Holodkov Nikola" userId="cd5efb67-70d0-4d40-8947-e9c82057bb7f" providerId="ADAL" clId="{8B9481E0-BFC5-422A-81CA-94D1E868E297}" dt="2023-03-15T16:16:39.806" v="30331" actId="27636"/>
          <ac:spMkLst>
            <pc:docMk/>
            <pc:sldMk cId="1986135869" sldId="262"/>
            <ac:spMk id="3" creationId="{F9729195-8408-DC1D-B4FC-069FE210D620}"/>
          </ac:spMkLst>
        </pc:spChg>
        <pc:spChg chg="add del mod">
          <ac:chgData name="Holodkov Nikola" userId="cd5efb67-70d0-4d40-8947-e9c82057bb7f" providerId="ADAL" clId="{8B9481E0-BFC5-422A-81CA-94D1E868E297}" dt="2023-03-10T16:28:51.927" v="16858"/>
          <ac:spMkLst>
            <pc:docMk/>
            <pc:sldMk cId="1986135869" sldId="262"/>
            <ac:spMk id="4" creationId="{BE5AFFF4-7754-5E0F-64BE-98DC67E5DBA3}"/>
          </ac:spMkLst>
        </pc:spChg>
        <pc:spChg chg="add del">
          <ac:chgData name="Holodkov Nikola" userId="cd5efb67-70d0-4d40-8947-e9c82057bb7f" providerId="ADAL" clId="{8B9481E0-BFC5-422A-81CA-94D1E868E297}" dt="2023-03-08T17:46:56.858" v="4246" actId="22"/>
          <ac:spMkLst>
            <pc:docMk/>
            <pc:sldMk cId="1986135869" sldId="262"/>
            <ac:spMk id="5" creationId="{DAD8536A-C7D6-33FF-6D0D-8C50B352FAB8}"/>
          </ac:spMkLst>
        </pc:spChg>
        <pc:spChg chg="add mod">
          <ac:chgData name="Holodkov Nikola" userId="cd5efb67-70d0-4d40-8947-e9c82057bb7f" providerId="ADAL" clId="{8B9481E0-BFC5-422A-81CA-94D1E868E297}" dt="2023-03-16T08:44:40.868" v="33386" actId="6549"/>
          <ac:spMkLst>
            <pc:docMk/>
            <pc:sldMk cId="1986135869" sldId="262"/>
            <ac:spMk id="7" creationId="{9456D04F-A905-E0D2-9FBE-E75D91ECA3AB}"/>
          </ac:spMkLst>
        </pc:spChg>
        <pc:spChg chg="add mod">
          <ac:chgData name="Holodkov Nikola" userId="cd5efb67-70d0-4d40-8947-e9c82057bb7f" providerId="ADAL" clId="{8B9481E0-BFC5-422A-81CA-94D1E868E297}" dt="2023-03-10T16:30:11.909" v="16870" actId="20577"/>
          <ac:spMkLst>
            <pc:docMk/>
            <pc:sldMk cId="1986135869" sldId="262"/>
            <ac:spMk id="8" creationId="{CF4B49C3-53CC-195B-D51E-E0DA294AF06F}"/>
          </ac:spMkLst>
        </pc:spChg>
        <pc:picChg chg="add mod">
          <ac:chgData name="Holodkov Nikola" userId="cd5efb67-70d0-4d40-8947-e9c82057bb7f" providerId="ADAL" clId="{8B9481E0-BFC5-422A-81CA-94D1E868E297}" dt="2023-03-15T14:42:32.970" v="28299" actId="14100"/>
          <ac:picMkLst>
            <pc:docMk/>
            <pc:sldMk cId="1986135869" sldId="262"/>
            <ac:picMk id="5" creationId="{1BFB1344-64DC-5916-79AF-30CB1081AE91}"/>
          </ac:picMkLst>
        </pc:picChg>
        <pc:picChg chg="add mod">
          <ac:chgData name="Holodkov Nikola" userId="cd5efb67-70d0-4d40-8947-e9c82057bb7f" providerId="ADAL" clId="{8B9481E0-BFC5-422A-81CA-94D1E868E297}" dt="2023-03-15T14:42:24.027" v="28298" actId="14100"/>
          <ac:picMkLst>
            <pc:docMk/>
            <pc:sldMk cId="1986135869" sldId="262"/>
            <ac:picMk id="3074" creationId="{8AE202FF-D093-01D7-8F07-796563120294}"/>
          </ac:picMkLst>
        </pc:picChg>
        <pc:picChg chg="add del mod">
          <ac:chgData name="Holodkov Nikola" userId="cd5efb67-70d0-4d40-8947-e9c82057bb7f" providerId="ADAL" clId="{8B9481E0-BFC5-422A-81CA-94D1E868E297}" dt="2023-03-08T17:52:56.279" v="4491" actId="478"/>
          <ac:picMkLst>
            <pc:docMk/>
            <pc:sldMk cId="1986135869" sldId="262"/>
            <ac:picMk id="3076" creationId="{E81850B5-1845-4876-AE71-374731B613AD}"/>
          </ac:picMkLst>
        </pc:picChg>
        <pc:picChg chg="add del mod">
          <ac:chgData name="Holodkov Nikola" userId="cd5efb67-70d0-4d40-8947-e9c82057bb7f" providerId="ADAL" clId="{8B9481E0-BFC5-422A-81CA-94D1E868E297}" dt="2023-03-10T16:28:49.179" v="16856" actId="478"/>
          <ac:picMkLst>
            <pc:docMk/>
            <pc:sldMk cId="1986135869" sldId="262"/>
            <ac:picMk id="3078" creationId="{0287370E-3DE2-456B-815B-A061A21E17F7}"/>
          </ac:picMkLst>
        </pc:picChg>
      </pc:sldChg>
      <pc:sldChg chg="addSp modSp new mod">
        <pc:chgData name="Holodkov Nikola" userId="cd5efb67-70d0-4d40-8947-e9c82057bb7f" providerId="ADAL" clId="{8B9481E0-BFC5-422A-81CA-94D1E868E297}" dt="2023-03-15T16:17:42.835" v="30342" actId="20577"/>
        <pc:sldMkLst>
          <pc:docMk/>
          <pc:sldMk cId="3519340734" sldId="263"/>
        </pc:sldMkLst>
        <pc:spChg chg="mod">
          <ac:chgData name="Holodkov Nikola" userId="cd5efb67-70d0-4d40-8947-e9c82057bb7f" providerId="ADAL" clId="{8B9481E0-BFC5-422A-81CA-94D1E868E297}" dt="2023-03-15T15:54:59.306" v="29837" actId="404"/>
          <ac:spMkLst>
            <pc:docMk/>
            <pc:sldMk cId="3519340734" sldId="263"/>
            <ac:spMk id="2" creationId="{F06A3BE0-B0F4-2F6C-E19D-E3CEEE2BFAD2}"/>
          </ac:spMkLst>
        </pc:spChg>
        <pc:spChg chg="mod">
          <ac:chgData name="Holodkov Nikola" userId="cd5efb67-70d0-4d40-8947-e9c82057bb7f" providerId="ADAL" clId="{8B9481E0-BFC5-422A-81CA-94D1E868E297}" dt="2023-03-15T16:17:42.835" v="30342" actId="20577"/>
          <ac:spMkLst>
            <pc:docMk/>
            <pc:sldMk cId="3519340734" sldId="263"/>
            <ac:spMk id="3" creationId="{B774A89C-CF87-1505-18AD-FAE33BF588B0}"/>
          </ac:spMkLst>
        </pc:spChg>
        <pc:spChg chg="add mod">
          <ac:chgData name="Holodkov Nikola" userId="cd5efb67-70d0-4d40-8947-e9c82057bb7f" providerId="ADAL" clId="{8B9481E0-BFC5-422A-81CA-94D1E868E297}" dt="2023-03-14T18:13:58.659" v="24305" actId="6549"/>
          <ac:spMkLst>
            <pc:docMk/>
            <pc:sldMk cId="3519340734" sldId="263"/>
            <ac:spMk id="4" creationId="{EB33F8BE-B268-353D-2538-51480A946896}"/>
          </ac:spMkLst>
        </pc:spChg>
      </pc:sldChg>
      <pc:sldChg chg="delSp modSp new mod">
        <pc:chgData name="Holodkov Nikola" userId="cd5efb67-70d0-4d40-8947-e9c82057bb7f" providerId="ADAL" clId="{8B9481E0-BFC5-422A-81CA-94D1E868E297}" dt="2023-03-15T16:19:09.232" v="30361" actId="1076"/>
        <pc:sldMkLst>
          <pc:docMk/>
          <pc:sldMk cId="3446117625" sldId="264"/>
        </pc:sldMkLst>
        <pc:spChg chg="mod">
          <ac:chgData name="Holodkov Nikola" userId="cd5efb67-70d0-4d40-8947-e9c82057bb7f" providerId="ADAL" clId="{8B9481E0-BFC5-422A-81CA-94D1E868E297}" dt="2023-03-15T15:54:52.138" v="29834" actId="404"/>
          <ac:spMkLst>
            <pc:docMk/>
            <pc:sldMk cId="3446117625" sldId="264"/>
            <ac:spMk id="2" creationId="{84CB4BCF-4D1A-2B13-9030-298AE7B75D9E}"/>
          </ac:spMkLst>
        </pc:spChg>
        <pc:spChg chg="mod">
          <ac:chgData name="Holodkov Nikola" userId="cd5efb67-70d0-4d40-8947-e9c82057bb7f" providerId="ADAL" clId="{8B9481E0-BFC5-422A-81CA-94D1E868E297}" dt="2023-03-15T14:58:38.912" v="28945" actId="20577"/>
          <ac:spMkLst>
            <pc:docMk/>
            <pc:sldMk cId="3446117625" sldId="264"/>
            <ac:spMk id="3" creationId="{3146E562-EEC5-A093-49BD-69D7F674BBB2}"/>
          </ac:spMkLst>
        </pc:spChg>
        <pc:spChg chg="del mod">
          <ac:chgData name="Holodkov Nikola" userId="cd5efb67-70d0-4d40-8947-e9c82057bb7f" providerId="ADAL" clId="{8B9481E0-BFC5-422A-81CA-94D1E868E297}" dt="2023-03-15T16:18:24.074" v="30348" actId="478"/>
          <ac:spMkLst>
            <pc:docMk/>
            <pc:sldMk cId="3446117625" sldId="264"/>
            <ac:spMk id="7" creationId="{937837B7-AD44-6FCE-606E-E19509F0246C}"/>
          </ac:spMkLst>
        </pc:spChg>
        <pc:spChg chg="mod">
          <ac:chgData name="Holodkov Nikola" userId="cd5efb67-70d0-4d40-8947-e9c82057bb7f" providerId="ADAL" clId="{8B9481E0-BFC5-422A-81CA-94D1E868E297}" dt="2023-03-15T14:59:48.832" v="28966" actId="20577"/>
          <ac:spMkLst>
            <pc:docMk/>
            <pc:sldMk cId="3446117625" sldId="264"/>
            <ac:spMk id="8" creationId="{E270627C-2C3A-004E-76A9-694E05E96DC3}"/>
          </ac:spMkLst>
        </pc:spChg>
        <pc:picChg chg="mod ord modCrop">
          <ac:chgData name="Holodkov Nikola" userId="cd5efb67-70d0-4d40-8947-e9c82057bb7f" providerId="ADAL" clId="{8B9481E0-BFC5-422A-81CA-94D1E868E297}" dt="2023-03-15T16:19:09.232" v="30361" actId="1076"/>
          <ac:picMkLst>
            <pc:docMk/>
            <pc:sldMk cId="3446117625" sldId="264"/>
            <ac:picMk id="6" creationId="{033608BB-10DE-018B-2474-9B7124A55EA7}"/>
          </ac:picMkLst>
        </pc:picChg>
        <pc:picChg chg="mod">
          <ac:chgData name="Holodkov Nikola" userId="cd5efb67-70d0-4d40-8947-e9c82057bb7f" providerId="ADAL" clId="{8B9481E0-BFC5-422A-81CA-94D1E868E297}" dt="2023-03-15T16:19:06.315" v="30359" actId="1076"/>
          <ac:picMkLst>
            <pc:docMk/>
            <pc:sldMk cId="3446117625" sldId="264"/>
            <ac:picMk id="4098" creationId="{A4F4AC59-8727-E165-3C19-E06621B00E92}"/>
          </ac:picMkLst>
        </pc:picChg>
      </pc:sldChg>
      <pc:sldChg chg="addSp delSp modSp mod">
        <pc:chgData name="Holodkov Nikola" userId="cd5efb67-70d0-4d40-8947-e9c82057bb7f" providerId="ADAL" clId="{8B9481E0-BFC5-422A-81CA-94D1E868E297}" dt="2023-03-23T09:45:44.534" v="38041" actId="20577"/>
        <pc:sldMkLst>
          <pc:docMk/>
          <pc:sldMk cId="4141876617" sldId="265"/>
        </pc:sldMkLst>
        <pc:spChg chg="mod">
          <ac:chgData name="Holodkov Nikola" userId="cd5efb67-70d0-4d40-8947-e9c82057bb7f" providerId="ADAL" clId="{8B9481E0-BFC5-422A-81CA-94D1E868E297}" dt="2023-03-15T15:54:47.307" v="29831" actId="404"/>
          <ac:spMkLst>
            <pc:docMk/>
            <pc:sldMk cId="4141876617" sldId="265"/>
            <ac:spMk id="2" creationId="{5ECA5B21-373E-6267-E3B0-9B7697BC14D6}"/>
          </ac:spMkLst>
        </pc:spChg>
        <pc:spChg chg="mod">
          <ac:chgData name="Holodkov Nikola" userId="cd5efb67-70d0-4d40-8947-e9c82057bb7f" providerId="ADAL" clId="{8B9481E0-BFC5-422A-81CA-94D1E868E297}" dt="2023-03-23T09:45:44.534" v="38041" actId="20577"/>
          <ac:spMkLst>
            <pc:docMk/>
            <pc:sldMk cId="4141876617" sldId="265"/>
            <ac:spMk id="3" creationId="{7DBC3612-DBF5-DD9D-296B-6F566A64EB65}"/>
          </ac:spMkLst>
        </pc:spChg>
        <pc:spChg chg="add mod">
          <ac:chgData name="Holodkov Nikola" userId="cd5efb67-70d0-4d40-8947-e9c82057bb7f" providerId="ADAL" clId="{8B9481E0-BFC5-422A-81CA-94D1E868E297}" dt="2023-03-15T16:08:29.577" v="30313"/>
          <ac:spMkLst>
            <pc:docMk/>
            <pc:sldMk cId="4141876617" sldId="265"/>
            <ac:spMk id="4" creationId="{9B856726-EF41-2B94-146D-2C4525B4B343}"/>
          </ac:spMkLst>
        </pc:spChg>
        <pc:picChg chg="add mod">
          <ac:chgData name="Holodkov Nikola" userId="cd5efb67-70d0-4d40-8947-e9c82057bb7f" providerId="ADAL" clId="{8B9481E0-BFC5-422A-81CA-94D1E868E297}" dt="2023-03-15T16:06:49.238" v="30307" actId="14100"/>
          <ac:picMkLst>
            <pc:docMk/>
            <pc:sldMk cId="4141876617" sldId="265"/>
            <ac:picMk id="5" creationId="{4E086142-DE60-3A30-4289-4FD615520F2F}"/>
          </ac:picMkLst>
        </pc:picChg>
        <pc:picChg chg="add del mod">
          <ac:chgData name="Holodkov Nikola" userId="cd5efb67-70d0-4d40-8947-e9c82057bb7f" providerId="ADAL" clId="{8B9481E0-BFC5-422A-81CA-94D1E868E297}" dt="2023-03-15T16:05:22.934" v="30300" actId="478"/>
          <ac:picMkLst>
            <pc:docMk/>
            <pc:sldMk cId="4141876617" sldId="265"/>
            <ac:picMk id="6" creationId="{40EBDC9F-653C-C1C5-D50A-8286A82E851D}"/>
          </ac:picMkLst>
        </pc:picChg>
        <pc:picChg chg="add mod modCrop">
          <ac:chgData name="Holodkov Nikola" userId="cd5efb67-70d0-4d40-8947-e9c82057bb7f" providerId="ADAL" clId="{8B9481E0-BFC5-422A-81CA-94D1E868E297}" dt="2023-03-15T16:06:36.612" v="30304" actId="732"/>
          <ac:picMkLst>
            <pc:docMk/>
            <pc:sldMk cId="4141876617" sldId="265"/>
            <ac:picMk id="7" creationId="{D0A1501E-ABC1-3F39-8C2B-EE9FB32B1104}"/>
          </ac:picMkLst>
        </pc:picChg>
        <pc:picChg chg="add del mod">
          <ac:chgData name="Holodkov Nikola" userId="cd5efb67-70d0-4d40-8947-e9c82057bb7f" providerId="ADAL" clId="{8B9481E0-BFC5-422A-81CA-94D1E868E297}" dt="2023-03-09T14:27:51.591" v="7644" actId="478"/>
          <ac:picMkLst>
            <pc:docMk/>
            <pc:sldMk cId="4141876617" sldId="265"/>
            <ac:picMk id="1026" creationId="{C57879CD-7762-798F-FE56-333092167170}"/>
          </ac:picMkLst>
        </pc:picChg>
        <pc:picChg chg="add mod">
          <ac:chgData name="Holodkov Nikola" userId="cd5efb67-70d0-4d40-8947-e9c82057bb7f" providerId="ADAL" clId="{8B9481E0-BFC5-422A-81CA-94D1E868E297}" dt="2023-03-15T16:06:41.170" v="30305" actId="14100"/>
          <ac:picMkLst>
            <pc:docMk/>
            <pc:sldMk cId="4141876617" sldId="265"/>
            <ac:picMk id="1028" creationId="{367B2220-3026-243D-D95C-74F87F8A6F39}"/>
          </ac:picMkLst>
        </pc:picChg>
      </pc:sldChg>
      <pc:sldChg chg="addSp delSp modSp new del mod">
        <pc:chgData name="Holodkov Nikola" userId="cd5efb67-70d0-4d40-8947-e9c82057bb7f" providerId="ADAL" clId="{8B9481E0-BFC5-422A-81CA-94D1E868E297}" dt="2023-03-15T16:00:43.850" v="30226" actId="47"/>
        <pc:sldMkLst>
          <pc:docMk/>
          <pc:sldMk cId="3295596112" sldId="266"/>
        </pc:sldMkLst>
        <pc:spChg chg="mod">
          <ac:chgData name="Holodkov Nikola" userId="cd5efb67-70d0-4d40-8947-e9c82057bb7f" providerId="ADAL" clId="{8B9481E0-BFC5-422A-81CA-94D1E868E297}" dt="2023-03-15T15:54:32.339" v="29822" actId="21"/>
          <ac:spMkLst>
            <pc:docMk/>
            <pc:sldMk cId="3295596112" sldId="266"/>
            <ac:spMk id="2" creationId="{DBC38E89-CE74-9649-C43A-2D35BD4AFDE1}"/>
          </ac:spMkLst>
        </pc:spChg>
        <pc:spChg chg="mod">
          <ac:chgData name="Holodkov Nikola" userId="cd5efb67-70d0-4d40-8947-e9c82057bb7f" providerId="ADAL" clId="{8B9481E0-BFC5-422A-81CA-94D1E868E297}" dt="2023-03-15T15:50:50.294" v="29735" actId="21"/>
          <ac:spMkLst>
            <pc:docMk/>
            <pc:sldMk cId="3295596112" sldId="266"/>
            <ac:spMk id="3" creationId="{237FC261-D9FD-3BE7-AA5A-10ABA59B027A}"/>
          </ac:spMkLst>
        </pc:spChg>
        <pc:spChg chg="add mod">
          <ac:chgData name="Holodkov Nikola" userId="cd5efb67-70d0-4d40-8947-e9c82057bb7f" providerId="ADAL" clId="{8B9481E0-BFC5-422A-81CA-94D1E868E297}" dt="2023-03-09T13:41:26.326" v="6224" actId="6549"/>
          <ac:spMkLst>
            <pc:docMk/>
            <pc:sldMk cId="3295596112" sldId="266"/>
            <ac:spMk id="4" creationId="{59C38F91-9B41-91C9-782C-F27E4303A764}"/>
          </ac:spMkLst>
        </pc:spChg>
        <pc:spChg chg="add del mod">
          <ac:chgData name="Holodkov Nikola" userId="cd5efb67-70d0-4d40-8947-e9c82057bb7f" providerId="ADAL" clId="{8B9481E0-BFC5-422A-81CA-94D1E868E297}" dt="2023-03-09T13:40:24.695" v="6204" actId="478"/>
          <ac:spMkLst>
            <pc:docMk/>
            <pc:sldMk cId="3295596112" sldId="266"/>
            <ac:spMk id="6" creationId="{73DED255-3935-9F44-8C55-C21F4588A774}"/>
          </ac:spMkLst>
        </pc:spChg>
        <pc:spChg chg="add del mod">
          <ac:chgData name="Holodkov Nikola" userId="cd5efb67-70d0-4d40-8947-e9c82057bb7f" providerId="ADAL" clId="{8B9481E0-BFC5-422A-81CA-94D1E868E297}" dt="2023-03-15T15:18:37.088" v="28974"/>
          <ac:spMkLst>
            <pc:docMk/>
            <pc:sldMk cId="3295596112" sldId="266"/>
            <ac:spMk id="8" creationId="{1EB1616E-0E3D-57E8-6D10-3E094F521F57}"/>
          </ac:spMkLst>
        </pc:spChg>
        <pc:picChg chg="add del mod">
          <ac:chgData name="Holodkov Nikola" userId="cd5efb67-70d0-4d40-8947-e9c82057bb7f" providerId="ADAL" clId="{8B9481E0-BFC5-422A-81CA-94D1E868E297}" dt="2023-03-15T15:53:24.663" v="29800" actId="21"/>
          <ac:picMkLst>
            <pc:docMk/>
            <pc:sldMk cId="3295596112" sldId="266"/>
            <ac:picMk id="2050" creationId="{3B41303E-490A-B21C-561D-F0DB03CB0C75}"/>
          </ac:picMkLst>
        </pc:picChg>
        <pc:picChg chg="add del mod">
          <ac:chgData name="Holodkov Nikola" userId="cd5efb67-70d0-4d40-8947-e9c82057bb7f" providerId="ADAL" clId="{8B9481E0-BFC5-422A-81CA-94D1E868E297}" dt="2023-03-15T15:53:39.265" v="29806" actId="21"/>
          <ac:picMkLst>
            <pc:docMk/>
            <pc:sldMk cId="3295596112" sldId="266"/>
            <ac:picMk id="2052" creationId="{C907E288-16E1-DECC-E540-13B26EFCF155}"/>
          </ac:picMkLst>
        </pc:picChg>
      </pc:sldChg>
      <pc:sldChg chg="addSp delSp modSp new mod ord">
        <pc:chgData name="Holodkov Nikola" userId="cd5efb67-70d0-4d40-8947-e9c82057bb7f" providerId="ADAL" clId="{8B9481E0-BFC5-422A-81CA-94D1E868E297}" dt="2023-03-16T08:46:14.884" v="33446" actId="20577"/>
        <pc:sldMkLst>
          <pc:docMk/>
          <pc:sldMk cId="1907528123" sldId="267"/>
        </pc:sldMkLst>
        <pc:spChg chg="mod">
          <ac:chgData name="Holodkov Nikola" userId="cd5efb67-70d0-4d40-8947-e9c82057bb7f" providerId="ADAL" clId="{8B9481E0-BFC5-422A-81CA-94D1E868E297}" dt="2023-03-15T16:01:56.144" v="30237" actId="404"/>
          <ac:spMkLst>
            <pc:docMk/>
            <pc:sldMk cId="1907528123" sldId="267"/>
            <ac:spMk id="2" creationId="{F98D0CF5-7E03-D7C7-D5E6-77F8D68BA4BD}"/>
          </ac:spMkLst>
        </pc:spChg>
        <pc:spChg chg="mod">
          <ac:chgData name="Holodkov Nikola" userId="cd5efb67-70d0-4d40-8947-e9c82057bb7f" providerId="ADAL" clId="{8B9481E0-BFC5-422A-81CA-94D1E868E297}" dt="2023-03-16T08:46:14.884" v="33446" actId="20577"/>
          <ac:spMkLst>
            <pc:docMk/>
            <pc:sldMk cId="1907528123" sldId="267"/>
            <ac:spMk id="3" creationId="{BA74DD4D-EF8D-EFDF-684A-01A59CFEB397}"/>
          </ac:spMkLst>
        </pc:spChg>
        <pc:spChg chg="add del mod">
          <ac:chgData name="Holodkov Nikola" userId="cd5efb67-70d0-4d40-8947-e9c82057bb7f" providerId="ADAL" clId="{8B9481E0-BFC5-422A-81CA-94D1E868E297}" dt="2023-03-15T15:20:21.099" v="29008"/>
          <ac:spMkLst>
            <pc:docMk/>
            <pc:sldMk cId="1907528123" sldId="267"/>
            <ac:spMk id="5" creationId="{60A3B8AD-0AA6-74F6-8300-6DB391FFC1E1}"/>
          </ac:spMkLst>
        </pc:spChg>
        <pc:spChg chg="add del mod">
          <ac:chgData name="Holodkov Nikola" userId="cd5efb67-70d0-4d40-8947-e9c82057bb7f" providerId="ADAL" clId="{8B9481E0-BFC5-422A-81CA-94D1E868E297}" dt="2023-03-15T15:20:21.100" v="29010"/>
          <ac:spMkLst>
            <pc:docMk/>
            <pc:sldMk cId="1907528123" sldId="267"/>
            <ac:spMk id="7" creationId="{539CAFAD-61F6-BB52-8DB7-E37895B34220}"/>
          </ac:spMkLst>
        </pc:spChg>
        <pc:spChg chg="add mod">
          <ac:chgData name="Holodkov Nikola" userId="cd5efb67-70d0-4d40-8947-e9c82057bb7f" providerId="ADAL" clId="{8B9481E0-BFC5-422A-81CA-94D1E868E297}" dt="2023-03-09T14:01:38.615" v="6806" actId="20577"/>
          <ac:spMkLst>
            <pc:docMk/>
            <pc:sldMk cId="1907528123" sldId="267"/>
            <ac:spMk id="9" creationId="{DB53BD84-4840-49D1-CBEC-98367B024701}"/>
          </ac:spMkLst>
        </pc:spChg>
        <pc:picChg chg="add mod modCrop">
          <ac:chgData name="Holodkov Nikola" userId="cd5efb67-70d0-4d40-8947-e9c82057bb7f" providerId="ADAL" clId="{8B9481E0-BFC5-422A-81CA-94D1E868E297}" dt="2023-03-15T15:21:19.610" v="29020" actId="1076"/>
          <ac:picMkLst>
            <pc:docMk/>
            <pc:sldMk cId="1907528123" sldId="267"/>
            <ac:picMk id="8" creationId="{C40F3B7C-B8A0-4575-69D3-13B34E704DB5}"/>
          </ac:picMkLst>
        </pc:picChg>
        <pc:picChg chg="add mod">
          <ac:chgData name="Holodkov Nikola" userId="cd5efb67-70d0-4d40-8947-e9c82057bb7f" providerId="ADAL" clId="{8B9481E0-BFC5-422A-81CA-94D1E868E297}" dt="2023-03-15T15:21:19.610" v="29020" actId="1076"/>
          <ac:picMkLst>
            <pc:docMk/>
            <pc:sldMk cId="1907528123" sldId="267"/>
            <ac:picMk id="3074" creationId="{2A17399D-76DD-BFF6-658D-5E315EC969C5}"/>
          </ac:picMkLst>
        </pc:picChg>
      </pc:sldChg>
      <pc:sldChg chg="addSp delSp modSp new mod">
        <pc:chgData name="Holodkov Nikola" userId="cd5efb67-70d0-4d40-8947-e9c82057bb7f" providerId="ADAL" clId="{8B9481E0-BFC5-422A-81CA-94D1E868E297}" dt="2023-03-16T08:47:11.167" v="33487" actId="20577"/>
        <pc:sldMkLst>
          <pc:docMk/>
          <pc:sldMk cId="3064738984" sldId="268"/>
        </pc:sldMkLst>
        <pc:spChg chg="mod">
          <ac:chgData name="Holodkov Nikola" userId="cd5efb67-70d0-4d40-8947-e9c82057bb7f" providerId="ADAL" clId="{8B9481E0-BFC5-422A-81CA-94D1E868E297}" dt="2023-03-15T20:10:53.055" v="31303" actId="20577"/>
          <ac:spMkLst>
            <pc:docMk/>
            <pc:sldMk cId="3064738984" sldId="268"/>
            <ac:spMk id="2" creationId="{1B4F0554-2560-24A4-BD40-B635C7EE6EE8}"/>
          </ac:spMkLst>
        </pc:spChg>
        <pc:spChg chg="mod">
          <ac:chgData name="Holodkov Nikola" userId="cd5efb67-70d0-4d40-8947-e9c82057bb7f" providerId="ADAL" clId="{8B9481E0-BFC5-422A-81CA-94D1E868E297}" dt="2023-03-16T08:47:11.167" v="33487" actId="20577"/>
          <ac:spMkLst>
            <pc:docMk/>
            <pc:sldMk cId="3064738984" sldId="268"/>
            <ac:spMk id="3" creationId="{F14FFA10-AFD6-8FE3-24A0-4286556D966A}"/>
          </ac:spMkLst>
        </pc:spChg>
        <pc:spChg chg="add del mod">
          <ac:chgData name="Holodkov Nikola" userId="cd5efb67-70d0-4d40-8947-e9c82057bb7f" providerId="ADAL" clId="{8B9481E0-BFC5-422A-81CA-94D1E868E297}" dt="2023-03-15T15:21:30.582" v="29027"/>
          <ac:spMkLst>
            <pc:docMk/>
            <pc:sldMk cId="3064738984" sldId="268"/>
            <ac:spMk id="5" creationId="{95213DA2-96E7-7D3E-715A-EA025223E8A1}"/>
          </ac:spMkLst>
        </pc:spChg>
        <pc:spChg chg="add del">
          <ac:chgData name="Holodkov Nikola" userId="cd5efb67-70d0-4d40-8947-e9c82057bb7f" providerId="ADAL" clId="{8B9481E0-BFC5-422A-81CA-94D1E868E297}" dt="2023-03-09T14:16:48.962" v="7592" actId="478"/>
          <ac:spMkLst>
            <pc:docMk/>
            <pc:sldMk cId="3064738984" sldId="268"/>
            <ac:spMk id="5" creationId="{BE11FAF2-89D1-8194-4A7C-D5033F043A33}"/>
          </ac:spMkLst>
        </pc:spChg>
        <pc:spChg chg="add mod">
          <ac:chgData name="Holodkov Nikola" userId="cd5efb67-70d0-4d40-8947-e9c82057bb7f" providerId="ADAL" clId="{8B9481E0-BFC5-422A-81CA-94D1E868E297}" dt="2023-03-15T16:04:07.489" v="30278"/>
          <ac:spMkLst>
            <pc:docMk/>
            <pc:sldMk cId="3064738984" sldId="268"/>
            <ac:spMk id="7" creationId="{ADB060B6-81B9-EDA0-076A-A16C0892B29D}"/>
          </ac:spMkLst>
        </pc:spChg>
        <pc:spChg chg="add del mod">
          <ac:chgData name="Holodkov Nikola" userId="cd5efb67-70d0-4d40-8947-e9c82057bb7f" providerId="ADAL" clId="{8B9481E0-BFC5-422A-81CA-94D1E868E297}" dt="2023-03-09T14:24:32.571" v="7619" actId="478"/>
          <ac:spMkLst>
            <pc:docMk/>
            <pc:sldMk cId="3064738984" sldId="268"/>
            <ac:spMk id="8" creationId="{37D7B82C-5435-1D7D-F43A-F5584DBB84D6}"/>
          </ac:spMkLst>
        </pc:spChg>
        <pc:picChg chg="add mod">
          <ac:chgData name="Holodkov Nikola" userId="cd5efb67-70d0-4d40-8947-e9c82057bb7f" providerId="ADAL" clId="{8B9481E0-BFC5-422A-81CA-94D1E868E297}" dt="2023-03-15T16:03:45.606" v="30274" actId="1076"/>
          <ac:picMkLst>
            <pc:docMk/>
            <pc:sldMk cId="3064738984" sldId="268"/>
            <ac:picMk id="4" creationId="{7C64FF6B-2000-C58A-39AE-49511A02004B}"/>
          </ac:picMkLst>
        </pc:picChg>
        <pc:picChg chg="add del mod">
          <ac:chgData name="Holodkov Nikola" userId="cd5efb67-70d0-4d40-8947-e9c82057bb7f" providerId="ADAL" clId="{8B9481E0-BFC5-422A-81CA-94D1E868E297}" dt="2023-03-09T14:16:41.810" v="7589" actId="478"/>
          <ac:picMkLst>
            <pc:docMk/>
            <pc:sldMk cId="3064738984" sldId="268"/>
            <ac:picMk id="4" creationId="{8406B13B-1576-E905-AEF8-F583357DFAD4}"/>
          </ac:picMkLst>
        </pc:picChg>
        <pc:picChg chg="add del mod modCrop">
          <ac:chgData name="Holodkov Nikola" userId="cd5efb67-70d0-4d40-8947-e9c82057bb7f" providerId="ADAL" clId="{8B9481E0-BFC5-422A-81CA-94D1E868E297}" dt="2023-03-15T16:03:33.417" v="30270" actId="478"/>
          <ac:picMkLst>
            <pc:docMk/>
            <pc:sldMk cId="3064738984" sldId="268"/>
            <ac:picMk id="6" creationId="{4D27CD7F-F86C-CF22-CB65-AAB7F22497FD}"/>
          </ac:picMkLst>
        </pc:picChg>
        <pc:picChg chg="add del mod">
          <ac:chgData name="Holodkov Nikola" userId="cd5efb67-70d0-4d40-8947-e9c82057bb7f" providerId="ADAL" clId="{8B9481E0-BFC5-422A-81CA-94D1E868E297}" dt="2023-03-09T14:18:43.172" v="7599" actId="478"/>
          <ac:picMkLst>
            <pc:docMk/>
            <pc:sldMk cId="3064738984" sldId="268"/>
            <ac:picMk id="4098" creationId="{E8585B90-1B5C-4391-62C1-DA874207BC9D}"/>
          </ac:picMkLst>
        </pc:picChg>
        <pc:picChg chg="add del">
          <ac:chgData name="Holodkov Nikola" userId="cd5efb67-70d0-4d40-8947-e9c82057bb7f" providerId="ADAL" clId="{8B9481E0-BFC5-422A-81CA-94D1E868E297}" dt="2023-03-09T14:20:29.942" v="7601" actId="478"/>
          <ac:picMkLst>
            <pc:docMk/>
            <pc:sldMk cId="3064738984" sldId="268"/>
            <ac:picMk id="4102" creationId="{AC5D84BF-D058-C292-6AC0-A4FA3BDAEBB5}"/>
          </ac:picMkLst>
        </pc:picChg>
        <pc:picChg chg="add del mod">
          <ac:chgData name="Holodkov Nikola" userId="cd5efb67-70d0-4d40-8947-e9c82057bb7f" providerId="ADAL" clId="{8B9481E0-BFC5-422A-81CA-94D1E868E297}" dt="2023-03-09T14:21:51.541" v="7608" actId="478"/>
          <ac:picMkLst>
            <pc:docMk/>
            <pc:sldMk cId="3064738984" sldId="268"/>
            <ac:picMk id="4104" creationId="{E7FA6D51-35C0-CC35-C78F-A0B4D15C051A}"/>
          </ac:picMkLst>
        </pc:picChg>
        <pc:picChg chg="add mod">
          <ac:chgData name="Holodkov Nikola" userId="cd5efb67-70d0-4d40-8947-e9c82057bb7f" providerId="ADAL" clId="{8B9481E0-BFC5-422A-81CA-94D1E868E297}" dt="2023-03-15T15:21:44.987" v="29031" actId="1076"/>
          <ac:picMkLst>
            <pc:docMk/>
            <pc:sldMk cId="3064738984" sldId="268"/>
            <ac:picMk id="4106" creationId="{BD8CC2DB-5155-0974-E237-6269A221D03E}"/>
          </ac:picMkLst>
        </pc:picChg>
      </pc:sldChg>
      <pc:sldChg chg="addSp modSp new del mod">
        <pc:chgData name="Holodkov Nikola" userId="cd5efb67-70d0-4d40-8947-e9c82057bb7f" providerId="ADAL" clId="{8B9481E0-BFC5-422A-81CA-94D1E868E297}" dt="2023-03-15T16:04:09.932" v="30279" actId="47"/>
        <pc:sldMkLst>
          <pc:docMk/>
          <pc:sldMk cId="4122024215" sldId="269"/>
        </pc:sldMkLst>
        <pc:spChg chg="mod">
          <ac:chgData name="Holodkov Nikola" userId="cd5efb67-70d0-4d40-8947-e9c82057bb7f" providerId="ADAL" clId="{8B9481E0-BFC5-422A-81CA-94D1E868E297}" dt="2023-03-15T16:02:04.254" v="30243" actId="404"/>
          <ac:spMkLst>
            <pc:docMk/>
            <pc:sldMk cId="4122024215" sldId="269"/>
            <ac:spMk id="2" creationId="{A9BF3144-C30D-34BC-E7BD-274854C0AE00}"/>
          </ac:spMkLst>
        </pc:spChg>
        <pc:spChg chg="mod">
          <ac:chgData name="Holodkov Nikola" userId="cd5efb67-70d0-4d40-8947-e9c82057bb7f" providerId="ADAL" clId="{8B9481E0-BFC5-422A-81CA-94D1E868E297}" dt="2023-03-10T15:33:49.250" v="14997" actId="6549"/>
          <ac:spMkLst>
            <pc:docMk/>
            <pc:sldMk cId="4122024215" sldId="269"/>
            <ac:spMk id="3" creationId="{4670FC02-DEF7-08B7-4455-00F29A7BE215}"/>
          </ac:spMkLst>
        </pc:spChg>
        <pc:spChg chg="add mod">
          <ac:chgData name="Holodkov Nikola" userId="cd5efb67-70d0-4d40-8947-e9c82057bb7f" providerId="ADAL" clId="{8B9481E0-BFC5-422A-81CA-94D1E868E297}" dt="2023-03-09T14:40:48.418" v="8194"/>
          <ac:spMkLst>
            <pc:docMk/>
            <pc:sldMk cId="4122024215" sldId="269"/>
            <ac:spMk id="4" creationId="{7833EFDD-98DC-8965-3B28-7ACE4BCC39CC}"/>
          </ac:spMkLst>
        </pc:spChg>
        <pc:spChg chg="add mod">
          <ac:chgData name="Holodkov Nikola" userId="cd5efb67-70d0-4d40-8947-e9c82057bb7f" providerId="ADAL" clId="{8B9481E0-BFC5-422A-81CA-94D1E868E297}" dt="2023-03-09T14:41:49.708" v="8198" actId="6549"/>
          <ac:spMkLst>
            <pc:docMk/>
            <pc:sldMk cId="4122024215" sldId="269"/>
            <ac:spMk id="5" creationId="{E60E6511-711E-CD2D-0016-BEA89180EBA1}"/>
          </ac:spMkLst>
        </pc:spChg>
        <pc:picChg chg="add mod">
          <ac:chgData name="Holodkov Nikola" userId="cd5efb67-70d0-4d40-8947-e9c82057bb7f" providerId="ADAL" clId="{8B9481E0-BFC5-422A-81CA-94D1E868E297}" dt="2023-03-09T15:03:33.418" v="8220" actId="14100"/>
          <ac:picMkLst>
            <pc:docMk/>
            <pc:sldMk cId="4122024215" sldId="269"/>
            <ac:picMk id="5122" creationId="{B8BB3CEF-F635-7368-FD05-22C0F207B18A}"/>
          </ac:picMkLst>
        </pc:picChg>
      </pc:sldChg>
      <pc:sldChg chg="addSp delSp modSp new mod">
        <pc:chgData name="Holodkov Nikola" userId="cd5efb67-70d0-4d40-8947-e9c82057bb7f" providerId="ADAL" clId="{8B9481E0-BFC5-422A-81CA-94D1E868E297}" dt="2023-03-23T09:47:41.706" v="38055"/>
        <pc:sldMkLst>
          <pc:docMk/>
          <pc:sldMk cId="111773368" sldId="270"/>
        </pc:sldMkLst>
        <pc:spChg chg="mod">
          <ac:chgData name="Holodkov Nikola" userId="cd5efb67-70d0-4d40-8947-e9c82057bb7f" providerId="ADAL" clId="{8B9481E0-BFC5-422A-81CA-94D1E868E297}" dt="2023-03-23T09:47:02.877" v="38053"/>
          <ac:spMkLst>
            <pc:docMk/>
            <pc:sldMk cId="111773368" sldId="270"/>
            <ac:spMk id="2" creationId="{87C74477-1525-E528-3E11-790EAD319DBC}"/>
          </ac:spMkLst>
        </pc:spChg>
        <pc:spChg chg="mod">
          <ac:chgData name="Holodkov Nikola" userId="cd5efb67-70d0-4d40-8947-e9c82057bb7f" providerId="ADAL" clId="{8B9481E0-BFC5-422A-81CA-94D1E868E297}" dt="2023-03-09T15:28:36.964" v="9326" actId="404"/>
          <ac:spMkLst>
            <pc:docMk/>
            <pc:sldMk cId="111773368" sldId="270"/>
            <ac:spMk id="3" creationId="{7CF65F7D-FC3C-C45B-D484-C8F8DD40FBB0}"/>
          </ac:spMkLst>
        </pc:spChg>
        <pc:spChg chg="add mod">
          <ac:chgData name="Holodkov Nikola" userId="cd5efb67-70d0-4d40-8947-e9c82057bb7f" providerId="ADAL" clId="{8B9481E0-BFC5-422A-81CA-94D1E868E297}" dt="2023-03-09T15:24:24.454" v="9236" actId="6549"/>
          <ac:spMkLst>
            <pc:docMk/>
            <pc:sldMk cId="111773368" sldId="270"/>
            <ac:spMk id="4" creationId="{7F6175E5-C8E2-922A-ADA5-B270CBB7C6F3}"/>
          </ac:spMkLst>
        </pc:spChg>
        <pc:spChg chg="add mod">
          <ac:chgData name="Holodkov Nikola" userId="cd5efb67-70d0-4d40-8947-e9c82057bb7f" providerId="ADAL" clId="{8B9481E0-BFC5-422A-81CA-94D1E868E297}" dt="2023-03-23T09:47:41.706" v="38055"/>
          <ac:spMkLst>
            <pc:docMk/>
            <pc:sldMk cId="111773368" sldId="270"/>
            <ac:spMk id="6" creationId="{ED2EF0F3-48D2-EEA2-4D6B-FFD1ABD37574}"/>
          </ac:spMkLst>
        </pc:spChg>
        <pc:picChg chg="add del">
          <ac:chgData name="Holodkov Nikola" userId="cd5efb67-70d0-4d40-8947-e9c82057bb7f" providerId="ADAL" clId="{8B9481E0-BFC5-422A-81CA-94D1E868E297}" dt="2023-03-09T15:08:55.567" v="8270" actId="22"/>
          <ac:picMkLst>
            <pc:docMk/>
            <pc:sldMk cId="111773368" sldId="270"/>
            <ac:picMk id="8" creationId="{9715C6E2-F4EB-9B61-8F03-E913496A0B8F}"/>
          </ac:picMkLst>
        </pc:picChg>
        <pc:picChg chg="add mod ord">
          <ac:chgData name="Holodkov Nikola" userId="cd5efb67-70d0-4d40-8947-e9c82057bb7f" providerId="ADAL" clId="{8B9481E0-BFC5-422A-81CA-94D1E868E297}" dt="2023-03-09T15:22:56.748" v="9195" actId="1076"/>
          <ac:picMkLst>
            <pc:docMk/>
            <pc:sldMk cId="111773368" sldId="270"/>
            <ac:picMk id="9" creationId="{4AA080C4-484D-9900-26C2-72FD5A70241B}"/>
          </ac:picMkLst>
        </pc:picChg>
      </pc:sldChg>
      <pc:sldChg chg="addSp delSp modSp new mod ord">
        <pc:chgData name="Holodkov Nikola" userId="cd5efb67-70d0-4d40-8947-e9c82057bb7f" providerId="ADAL" clId="{8B9481E0-BFC5-422A-81CA-94D1E868E297}" dt="2023-03-15T20:50:19.643" v="33111" actId="14100"/>
        <pc:sldMkLst>
          <pc:docMk/>
          <pc:sldMk cId="1469013023" sldId="271"/>
        </pc:sldMkLst>
        <pc:spChg chg="del mod">
          <ac:chgData name="Holodkov Nikola" userId="cd5efb67-70d0-4d40-8947-e9c82057bb7f" providerId="ADAL" clId="{8B9481E0-BFC5-422A-81CA-94D1E868E297}" dt="2023-03-09T16:07:42.606" v="11058" actId="478"/>
          <ac:spMkLst>
            <pc:docMk/>
            <pc:sldMk cId="1469013023" sldId="271"/>
            <ac:spMk id="2" creationId="{0A964A3F-1666-1A31-2FA6-E9DD04EFE495}"/>
          </ac:spMkLst>
        </pc:spChg>
        <pc:spChg chg="mod">
          <ac:chgData name="Holodkov Nikola" userId="cd5efb67-70d0-4d40-8947-e9c82057bb7f" providerId="ADAL" clId="{8B9481E0-BFC5-422A-81CA-94D1E868E297}" dt="2023-03-15T17:41:28.571" v="30515" actId="1076"/>
          <ac:spMkLst>
            <pc:docMk/>
            <pc:sldMk cId="1469013023" sldId="271"/>
            <ac:spMk id="3" creationId="{F1B41DDA-D537-D938-255E-99D17128A867}"/>
          </ac:spMkLst>
        </pc:spChg>
        <pc:spChg chg="add mod">
          <ac:chgData name="Holodkov Nikola" userId="cd5efb67-70d0-4d40-8947-e9c82057bb7f" providerId="ADAL" clId="{8B9481E0-BFC5-422A-81CA-94D1E868E297}" dt="2023-03-15T18:07:31.019" v="31047" actId="207"/>
          <ac:spMkLst>
            <pc:docMk/>
            <pc:sldMk cId="1469013023" sldId="271"/>
            <ac:spMk id="4" creationId="{535C83DF-4A22-47A8-C873-51E7F6CCA7B9}"/>
          </ac:spMkLst>
        </pc:spChg>
        <pc:spChg chg="add mod">
          <ac:chgData name="Holodkov Nikola" userId="cd5efb67-70d0-4d40-8947-e9c82057bb7f" providerId="ADAL" clId="{8B9481E0-BFC5-422A-81CA-94D1E868E297}" dt="2023-03-15T17:37:43.732" v="30383"/>
          <ac:spMkLst>
            <pc:docMk/>
            <pc:sldMk cId="1469013023" sldId="271"/>
            <ac:spMk id="5" creationId="{59DF7520-DF22-C8E9-B319-5660D72FD932}"/>
          </ac:spMkLst>
        </pc:spChg>
        <pc:spChg chg="add del mod">
          <ac:chgData name="Holodkov Nikola" userId="cd5efb67-70d0-4d40-8947-e9c82057bb7f" providerId="ADAL" clId="{8B9481E0-BFC5-422A-81CA-94D1E868E297}" dt="2023-03-15T17:38:31.649" v="30401" actId="478"/>
          <ac:spMkLst>
            <pc:docMk/>
            <pc:sldMk cId="1469013023" sldId="271"/>
            <ac:spMk id="8" creationId="{6B0E91EF-5561-A109-67F0-729DFBC53EF7}"/>
          </ac:spMkLst>
        </pc:spChg>
        <pc:picChg chg="add del mod">
          <ac:chgData name="Holodkov Nikola" userId="cd5efb67-70d0-4d40-8947-e9c82057bb7f" providerId="ADAL" clId="{8B9481E0-BFC5-422A-81CA-94D1E868E297}" dt="2023-03-15T20:47:31.331" v="33092" actId="478"/>
          <ac:picMkLst>
            <pc:docMk/>
            <pc:sldMk cId="1469013023" sldId="271"/>
            <ac:picMk id="6" creationId="{4AA59B42-8CD4-3B7E-BB4E-AEB85D0FEE7C}"/>
          </ac:picMkLst>
        </pc:picChg>
        <pc:picChg chg="add del mod">
          <ac:chgData name="Holodkov Nikola" userId="cd5efb67-70d0-4d40-8947-e9c82057bb7f" providerId="ADAL" clId="{8B9481E0-BFC5-422A-81CA-94D1E868E297}" dt="2023-03-15T20:47:31.963" v="33093" actId="478"/>
          <ac:picMkLst>
            <pc:docMk/>
            <pc:sldMk cId="1469013023" sldId="271"/>
            <ac:picMk id="7" creationId="{4054A6DC-4670-432F-31DE-19A34CDF2F3D}"/>
          </ac:picMkLst>
        </pc:picChg>
        <pc:picChg chg="add mod">
          <ac:chgData name="Holodkov Nikola" userId="cd5efb67-70d0-4d40-8947-e9c82057bb7f" providerId="ADAL" clId="{8B9481E0-BFC5-422A-81CA-94D1E868E297}" dt="2023-03-15T20:50:15.149" v="33109" actId="14100"/>
          <ac:picMkLst>
            <pc:docMk/>
            <pc:sldMk cId="1469013023" sldId="271"/>
            <ac:picMk id="9" creationId="{7B898CAD-95D6-44AD-EC79-D531B878A51E}"/>
          </ac:picMkLst>
        </pc:picChg>
        <pc:picChg chg="add mod">
          <ac:chgData name="Holodkov Nikola" userId="cd5efb67-70d0-4d40-8947-e9c82057bb7f" providerId="ADAL" clId="{8B9481E0-BFC5-422A-81CA-94D1E868E297}" dt="2023-03-15T20:50:19.643" v="33111" actId="14100"/>
          <ac:picMkLst>
            <pc:docMk/>
            <pc:sldMk cId="1469013023" sldId="271"/>
            <ac:picMk id="10" creationId="{EA385273-88CF-6BB0-21B1-CDB1FF3FB696}"/>
          </ac:picMkLst>
        </pc:picChg>
        <pc:picChg chg="add del mod">
          <ac:chgData name="Holodkov Nikola" userId="cd5efb67-70d0-4d40-8947-e9c82057bb7f" providerId="ADAL" clId="{8B9481E0-BFC5-422A-81CA-94D1E868E297}" dt="2023-03-09T16:22:23.512" v="11396" actId="478"/>
          <ac:picMkLst>
            <pc:docMk/>
            <pc:sldMk cId="1469013023" sldId="271"/>
            <ac:picMk id="9218" creationId="{3F54CA52-2CD9-5C15-DEF8-BE25E9869F21}"/>
          </ac:picMkLst>
        </pc:picChg>
      </pc:sldChg>
      <pc:sldChg chg="addSp delSp modSp new mod">
        <pc:chgData name="Holodkov Nikola" userId="cd5efb67-70d0-4d40-8947-e9c82057bb7f" providerId="ADAL" clId="{8B9481E0-BFC5-422A-81CA-94D1E868E297}" dt="2023-03-15T16:04:35.593" v="30294" actId="404"/>
        <pc:sldMkLst>
          <pc:docMk/>
          <pc:sldMk cId="1773366440" sldId="272"/>
        </pc:sldMkLst>
        <pc:spChg chg="mod">
          <ac:chgData name="Holodkov Nikola" userId="cd5efb67-70d0-4d40-8947-e9c82057bb7f" providerId="ADAL" clId="{8B9481E0-BFC5-422A-81CA-94D1E868E297}" dt="2023-03-15T16:04:35.593" v="30294" actId="404"/>
          <ac:spMkLst>
            <pc:docMk/>
            <pc:sldMk cId="1773366440" sldId="272"/>
            <ac:spMk id="2" creationId="{2BBB623F-2029-A322-CFA4-EC3A821D438E}"/>
          </ac:spMkLst>
        </pc:spChg>
        <pc:spChg chg="mod">
          <ac:chgData name="Holodkov Nikola" userId="cd5efb67-70d0-4d40-8947-e9c82057bb7f" providerId="ADAL" clId="{8B9481E0-BFC5-422A-81CA-94D1E868E297}" dt="2023-03-10T15:34:06.299" v="14999" actId="20577"/>
          <ac:spMkLst>
            <pc:docMk/>
            <pc:sldMk cId="1773366440" sldId="272"/>
            <ac:spMk id="3" creationId="{124A6E97-6526-CDE9-181F-09790FE56A9A}"/>
          </ac:spMkLst>
        </pc:spChg>
        <pc:spChg chg="add del">
          <ac:chgData name="Holodkov Nikola" userId="cd5efb67-70d0-4d40-8947-e9c82057bb7f" providerId="ADAL" clId="{8B9481E0-BFC5-422A-81CA-94D1E868E297}" dt="2023-03-09T15:43:01.057" v="10353" actId="478"/>
          <ac:spMkLst>
            <pc:docMk/>
            <pc:sldMk cId="1773366440" sldId="272"/>
            <ac:spMk id="4" creationId="{7D52928C-7945-A3E1-4BFF-79EE23BECE8D}"/>
          </ac:spMkLst>
        </pc:spChg>
        <pc:spChg chg="add del">
          <ac:chgData name="Holodkov Nikola" userId="cd5efb67-70d0-4d40-8947-e9c82057bb7f" providerId="ADAL" clId="{8B9481E0-BFC5-422A-81CA-94D1E868E297}" dt="2023-03-09T15:43:05.836" v="10355" actId="478"/>
          <ac:spMkLst>
            <pc:docMk/>
            <pc:sldMk cId="1773366440" sldId="272"/>
            <ac:spMk id="5" creationId="{6A378A82-9FF9-FA9B-B80A-29F50BD5F02F}"/>
          </ac:spMkLst>
        </pc:spChg>
        <pc:spChg chg="add del">
          <ac:chgData name="Holodkov Nikola" userId="cd5efb67-70d0-4d40-8947-e9c82057bb7f" providerId="ADAL" clId="{8B9481E0-BFC5-422A-81CA-94D1E868E297}" dt="2023-03-09T15:43:24.684" v="10357" actId="478"/>
          <ac:spMkLst>
            <pc:docMk/>
            <pc:sldMk cId="1773366440" sldId="272"/>
            <ac:spMk id="6" creationId="{E49417B5-DAF4-3B00-0622-332FE2142DFC}"/>
          </ac:spMkLst>
        </pc:spChg>
        <pc:spChg chg="add mod">
          <ac:chgData name="Holodkov Nikola" userId="cd5efb67-70d0-4d40-8947-e9c82057bb7f" providerId="ADAL" clId="{8B9481E0-BFC5-422A-81CA-94D1E868E297}" dt="2023-03-09T15:51:08.927" v="10547" actId="6549"/>
          <ac:spMkLst>
            <pc:docMk/>
            <pc:sldMk cId="1773366440" sldId="272"/>
            <ac:spMk id="7" creationId="{B7BA5745-A425-4804-7168-99F035FECFA3}"/>
          </ac:spMkLst>
        </pc:spChg>
        <pc:picChg chg="add mod modCrop">
          <ac:chgData name="Holodkov Nikola" userId="cd5efb67-70d0-4d40-8947-e9c82057bb7f" providerId="ADAL" clId="{8B9481E0-BFC5-422A-81CA-94D1E868E297}" dt="2023-03-11T09:38:41.944" v="16895" actId="1035"/>
          <ac:picMkLst>
            <pc:docMk/>
            <pc:sldMk cId="1773366440" sldId="272"/>
            <ac:picMk id="8" creationId="{4A254985-1163-43BF-BDB2-ED13976C4E43}"/>
          </ac:picMkLst>
        </pc:picChg>
        <pc:picChg chg="add del mod">
          <ac:chgData name="Holodkov Nikola" userId="cd5efb67-70d0-4d40-8947-e9c82057bb7f" providerId="ADAL" clId="{8B9481E0-BFC5-422A-81CA-94D1E868E297}" dt="2023-03-09T15:42:58.458" v="10351" actId="478"/>
          <ac:picMkLst>
            <pc:docMk/>
            <pc:sldMk cId="1773366440" sldId="272"/>
            <ac:picMk id="6146" creationId="{762BAA7A-6A26-B7D2-0602-529BD5633527}"/>
          </ac:picMkLst>
        </pc:picChg>
        <pc:picChg chg="add mod">
          <ac:chgData name="Holodkov Nikola" userId="cd5efb67-70d0-4d40-8947-e9c82057bb7f" providerId="ADAL" clId="{8B9481E0-BFC5-422A-81CA-94D1E868E297}" dt="2023-03-11T09:38:41.944" v="16895" actId="1035"/>
          <ac:picMkLst>
            <pc:docMk/>
            <pc:sldMk cId="1773366440" sldId="272"/>
            <ac:picMk id="6154" creationId="{BE6FD9AC-AF8B-D83C-99C6-CBCC8339491E}"/>
          </ac:picMkLst>
        </pc:picChg>
        <pc:picChg chg="add mod">
          <ac:chgData name="Holodkov Nikola" userId="cd5efb67-70d0-4d40-8947-e9c82057bb7f" providerId="ADAL" clId="{8B9481E0-BFC5-422A-81CA-94D1E868E297}" dt="2023-03-11T09:38:41.944" v="16895" actId="1035"/>
          <ac:picMkLst>
            <pc:docMk/>
            <pc:sldMk cId="1773366440" sldId="272"/>
            <ac:picMk id="6156" creationId="{14CE85DA-7711-5F1C-49C8-16273545189D}"/>
          </ac:picMkLst>
        </pc:picChg>
      </pc:sldChg>
      <pc:sldChg chg="addSp modSp new del mod">
        <pc:chgData name="Holodkov Nikola" userId="cd5efb67-70d0-4d40-8947-e9c82057bb7f" providerId="ADAL" clId="{8B9481E0-BFC5-422A-81CA-94D1E868E297}" dt="2023-03-15T17:40:36.532" v="30501" actId="47"/>
        <pc:sldMkLst>
          <pc:docMk/>
          <pc:sldMk cId="3437162825" sldId="273"/>
        </pc:sldMkLst>
        <pc:spChg chg="mod">
          <ac:chgData name="Holodkov Nikola" userId="cd5efb67-70d0-4d40-8947-e9c82057bb7f" providerId="ADAL" clId="{8B9481E0-BFC5-422A-81CA-94D1E868E297}" dt="2023-03-15T15:36:04.749" v="29233" actId="403"/>
          <ac:spMkLst>
            <pc:docMk/>
            <pc:sldMk cId="3437162825" sldId="273"/>
            <ac:spMk id="2" creationId="{08E05144-6C81-3C18-7E15-03FDF7FCC290}"/>
          </ac:spMkLst>
        </pc:spChg>
        <pc:spChg chg="mod">
          <ac:chgData name="Holodkov Nikola" userId="cd5efb67-70d0-4d40-8947-e9c82057bb7f" providerId="ADAL" clId="{8B9481E0-BFC5-422A-81CA-94D1E868E297}" dt="2023-03-10T15:41:44.022" v="15088" actId="20577"/>
          <ac:spMkLst>
            <pc:docMk/>
            <pc:sldMk cId="3437162825" sldId="273"/>
            <ac:spMk id="3" creationId="{83ADE68A-68F8-CF0E-A5BE-16DA1AB0F382}"/>
          </ac:spMkLst>
        </pc:spChg>
        <pc:spChg chg="add mod">
          <ac:chgData name="Holodkov Nikola" userId="cd5efb67-70d0-4d40-8947-e9c82057bb7f" providerId="ADAL" clId="{8B9481E0-BFC5-422A-81CA-94D1E868E297}" dt="2023-03-09T16:10:42.993" v="11062" actId="6549"/>
          <ac:spMkLst>
            <pc:docMk/>
            <pc:sldMk cId="3437162825" sldId="273"/>
            <ac:spMk id="5" creationId="{18282606-521D-1B83-D1C1-7F36B1E3E744}"/>
          </ac:spMkLst>
        </pc:spChg>
        <pc:picChg chg="add mod">
          <ac:chgData name="Holodkov Nikola" userId="cd5efb67-70d0-4d40-8947-e9c82057bb7f" providerId="ADAL" clId="{8B9481E0-BFC5-422A-81CA-94D1E868E297}" dt="2023-03-15T15:22:34.491" v="29039" actId="14100"/>
          <ac:picMkLst>
            <pc:docMk/>
            <pc:sldMk cId="3437162825" sldId="273"/>
            <ac:picMk id="4" creationId="{1197606B-C3C8-0FBC-4529-A171270E37CC}"/>
          </ac:picMkLst>
        </pc:picChg>
        <pc:picChg chg="add mod">
          <ac:chgData name="Holodkov Nikola" userId="cd5efb67-70d0-4d40-8947-e9c82057bb7f" providerId="ADAL" clId="{8B9481E0-BFC5-422A-81CA-94D1E868E297}" dt="2023-03-15T15:22:38.778" v="29040" actId="1076"/>
          <ac:picMkLst>
            <pc:docMk/>
            <pc:sldMk cId="3437162825" sldId="273"/>
            <ac:picMk id="8194" creationId="{C8D99D6F-941D-4FCD-783A-1373C3E5775A}"/>
          </ac:picMkLst>
        </pc:picChg>
      </pc:sldChg>
      <pc:sldChg chg="addSp delSp modSp new del mod ord">
        <pc:chgData name="Holodkov Nikola" userId="cd5efb67-70d0-4d40-8947-e9c82057bb7f" providerId="ADAL" clId="{8B9481E0-BFC5-422A-81CA-94D1E868E297}" dt="2023-03-22T12:07:27.333" v="35165" actId="47"/>
        <pc:sldMkLst>
          <pc:docMk/>
          <pc:sldMk cId="3041828820" sldId="274"/>
        </pc:sldMkLst>
        <pc:spChg chg="del">
          <ac:chgData name="Holodkov Nikola" userId="cd5efb67-70d0-4d40-8947-e9c82057bb7f" providerId="ADAL" clId="{8B9481E0-BFC5-422A-81CA-94D1E868E297}" dt="2023-03-09T16:20:53.080" v="11394"/>
          <ac:spMkLst>
            <pc:docMk/>
            <pc:sldMk cId="3041828820" sldId="274"/>
            <ac:spMk id="2" creationId="{3B4D4237-54D6-ED38-C25E-DEAC8867EF2C}"/>
          </ac:spMkLst>
        </pc:spChg>
        <pc:spChg chg="mod">
          <ac:chgData name="Holodkov Nikola" userId="cd5efb67-70d0-4d40-8947-e9c82057bb7f" providerId="ADAL" clId="{8B9481E0-BFC5-422A-81CA-94D1E868E297}" dt="2023-03-10T15:53:21.571" v="15405" actId="20577"/>
          <ac:spMkLst>
            <pc:docMk/>
            <pc:sldMk cId="3041828820" sldId="274"/>
            <ac:spMk id="3" creationId="{A75D7A84-1361-7213-1111-7724C454857A}"/>
          </ac:spMkLst>
        </pc:spChg>
        <pc:spChg chg="add mod">
          <ac:chgData name="Holodkov Nikola" userId="cd5efb67-70d0-4d40-8947-e9c82057bb7f" providerId="ADAL" clId="{8B9481E0-BFC5-422A-81CA-94D1E868E297}" dt="2023-03-15T20:16:19.722" v="31437" actId="207"/>
          <ac:spMkLst>
            <pc:docMk/>
            <pc:sldMk cId="3041828820" sldId="274"/>
            <ac:spMk id="4" creationId="{0644CB49-2B16-DDCF-93AA-D6386C4C5161}"/>
          </ac:spMkLst>
        </pc:spChg>
        <pc:spChg chg="add mod">
          <ac:chgData name="Holodkov Nikola" userId="cd5efb67-70d0-4d40-8947-e9c82057bb7f" providerId="ADAL" clId="{8B9481E0-BFC5-422A-81CA-94D1E868E297}" dt="2023-03-15T20:54:19.655" v="33139"/>
          <ac:spMkLst>
            <pc:docMk/>
            <pc:sldMk cId="3041828820" sldId="274"/>
            <ac:spMk id="5" creationId="{0411BEA8-4990-A204-D9E8-1B62237E3208}"/>
          </ac:spMkLst>
        </pc:spChg>
        <pc:spChg chg="add del mod">
          <ac:chgData name="Holodkov Nikola" userId="cd5efb67-70d0-4d40-8947-e9c82057bb7f" providerId="ADAL" clId="{8B9481E0-BFC5-422A-81CA-94D1E868E297}" dt="2023-03-10T15:39:16.241" v="15055"/>
          <ac:spMkLst>
            <pc:docMk/>
            <pc:sldMk cId="3041828820" sldId="274"/>
            <ac:spMk id="8" creationId="{6993B2CC-B2CA-6401-6876-6C0182D7B8F2}"/>
          </ac:spMkLst>
        </pc:spChg>
        <pc:spChg chg="add mod">
          <ac:chgData name="Holodkov Nikola" userId="cd5efb67-70d0-4d40-8947-e9c82057bb7f" providerId="ADAL" clId="{8B9481E0-BFC5-422A-81CA-94D1E868E297}" dt="2023-03-10T15:45:09.084" v="15142" actId="20577"/>
          <ac:spMkLst>
            <pc:docMk/>
            <pc:sldMk cId="3041828820" sldId="274"/>
            <ac:spMk id="9" creationId="{CA80EA74-DA91-4646-80FC-FAC8FE082033}"/>
          </ac:spMkLst>
        </pc:spChg>
        <pc:spChg chg="add mod">
          <ac:chgData name="Holodkov Nikola" userId="cd5efb67-70d0-4d40-8947-e9c82057bb7f" providerId="ADAL" clId="{8B9481E0-BFC5-422A-81CA-94D1E868E297}" dt="2023-03-14T18:13:26.339" v="24301" actId="14100"/>
          <ac:spMkLst>
            <pc:docMk/>
            <pc:sldMk cId="3041828820" sldId="274"/>
            <ac:spMk id="10" creationId="{52F40317-FD22-8DF6-6A73-84E44F29D258}"/>
          </ac:spMkLst>
        </pc:spChg>
        <pc:spChg chg="add mod">
          <ac:chgData name="Holodkov Nikola" userId="cd5efb67-70d0-4d40-8947-e9c82057bb7f" providerId="ADAL" clId="{8B9481E0-BFC5-422A-81CA-94D1E868E297}" dt="2023-03-15T20:53:29.778" v="33134" actId="5793"/>
          <ac:spMkLst>
            <pc:docMk/>
            <pc:sldMk cId="3041828820" sldId="274"/>
            <ac:spMk id="11" creationId="{4176C6DB-D086-031D-FB55-C2A5647D90C3}"/>
          </ac:spMkLst>
        </pc:spChg>
        <pc:picChg chg="add mod modCrop">
          <ac:chgData name="Holodkov Nikola" userId="cd5efb67-70d0-4d40-8947-e9c82057bb7f" providerId="ADAL" clId="{8B9481E0-BFC5-422A-81CA-94D1E868E297}" dt="2023-03-15T20:53:44.815" v="33136" actId="1076"/>
          <ac:picMkLst>
            <pc:docMk/>
            <pc:sldMk cId="3041828820" sldId="274"/>
            <ac:picMk id="2" creationId="{47846026-C624-0BEB-2B83-5B7884D97613}"/>
          </ac:picMkLst>
        </pc:picChg>
        <pc:picChg chg="add del mod">
          <ac:chgData name="Holodkov Nikola" userId="cd5efb67-70d0-4d40-8947-e9c82057bb7f" providerId="ADAL" clId="{8B9481E0-BFC5-422A-81CA-94D1E868E297}" dt="2023-03-10T08:44:05.017" v="12146" actId="478"/>
          <ac:picMkLst>
            <pc:docMk/>
            <pc:sldMk cId="3041828820" sldId="274"/>
            <ac:picMk id="2" creationId="{7A84D41E-4005-6B03-B42C-4F5711EB01DD}"/>
          </ac:picMkLst>
        </pc:picChg>
        <pc:picChg chg="add del mod">
          <ac:chgData name="Holodkov Nikola" userId="cd5efb67-70d0-4d40-8947-e9c82057bb7f" providerId="ADAL" clId="{8B9481E0-BFC5-422A-81CA-94D1E868E297}" dt="2023-03-15T20:52:39.858" v="33116" actId="478"/>
          <ac:picMkLst>
            <pc:docMk/>
            <pc:sldMk cId="3041828820" sldId="274"/>
            <ac:picMk id="6" creationId="{6697B903-59F0-D6B5-F72C-03B76AF335DF}"/>
          </ac:picMkLst>
        </pc:picChg>
        <pc:picChg chg="add del mod">
          <ac:chgData name="Holodkov Nikola" userId="cd5efb67-70d0-4d40-8947-e9c82057bb7f" providerId="ADAL" clId="{8B9481E0-BFC5-422A-81CA-94D1E868E297}" dt="2023-03-10T09:11:02.406" v="12403" actId="21"/>
          <ac:picMkLst>
            <pc:docMk/>
            <pc:sldMk cId="3041828820" sldId="274"/>
            <ac:picMk id="1026" creationId="{D8ED0700-2AA2-64F1-BBAB-12DABA2ADBE3}"/>
          </ac:picMkLst>
        </pc:picChg>
        <pc:picChg chg="add del mod">
          <ac:chgData name="Holodkov Nikola" userId="cd5efb67-70d0-4d40-8947-e9c82057bb7f" providerId="ADAL" clId="{8B9481E0-BFC5-422A-81CA-94D1E868E297}" dt="2023-03-15T20:52:41.328" v="33117" actId="478"/>
          <ac:picMkLst>
            <pc:docMk/>
            <pc:sldMk cId="3041828820" sldId="274"/>
            <ac:picMk id="1028" creationId="{F91EBF9A-E3B3-EA55-35C9-1C4515A9F604}"/>
          </ac:picMkLst>
        </pc:picChg>
        <pc:picChg chg="add mod">
          <ac:chgData name="Holodkov Nikola" userId="cd5efb67-70d0-4d40-8947-e9c82057bb7f" providerId="ADAL" clId="{8B9481E0-BFC5-422A-81CA-94D1E868E297}" dt="2023-03-15T20:53:35.950" v="33135" actId="1076"/>
          <ac:picMkLst>
            <pc:docMk/>
            <pc:sldMk cId="3041828820" sldId="274"/>
            <ac:picMk id="1030" creationId="{5AA30CAE-2756-C427-B00E-FC340B5F3FBF}"/>
          </ac:picMkLst>
        </pc:picChg>
      </pc:sldChg>
      <pc:sldChg chg="addSp delSp modSp new del mod">
        <pc:chgData name="Holodkov Nikola" userId="cd5efb67-70d0-4d40-8947-e9c82057bb7f" providerId="ADAL" clId="{8B9481E0-BFC5-422A-81CA-94D1E868E297}" dt="2023-03-22T12:07:27.333" v="35165" actId="47"/>
        <pc:sldMkLst>
          <pc:docMk/>
          <pc:sldMk cId="2753601800" sldId="275"/>
        </pc:sldMkLst>
        <pc:spChg chg="add mod">
          <ac:chgData name="Holodkov Nikola" userId="cd5efb67-70d0-4d40-8947-e9c82057bb7f" providerId="ADAL" clId="{8B9481E0-BFC5-422A-81CA-94D1E868E297}" dt="2023-03-14T17:14:12.725" v="23102" actId="1076"/>
          <ac:spMkLst>
            <pc:docMk/>
            <pc:sldMk cId="2753601800" sldId="275"/>
            <ac:spMk id="2" creationId="{0D932BE0-9462-6CBC-81D3-B010222DA6DD}"/>
          </ac:spMkLst>
        </pc:spChg>
        <pc:spChg chg="del">
          <ac:chgData name="Holodkov Nikola" userId="cd5efb67-70d0-4d40-8947-e9c82057bb7f" providerId="ADAL" clId="{8B9481E0-BFC5-422A-81CA-94D1E868E297}" dt="2023-03-10T08:53:08.607" v="12193" actId="478"/>
          <ac:spMkLst>
            <pc:docMk/>
            <pc:sldMk cId="2753601800" sldId="275"/>
            <ac:spMk id="2" creationId="{C57B35DC-A511-9BAF-0CD9-C34EF98CDD44}"/>
          </ac:spMkLst>
        </pc:spChg>
        <pc:spChg chg="mod">
          <ac:chgData name="Holodkov Nikola" userId="cd5efb67-70d0-4d40-8947-e9c82057bb7f" providerId="ADAL" clId="{8B9481E0-BFC5-422A-81CA-94D1E868E297}" dt="2023-03-15T18:18:50.600" v="31141" actId="6549"/>
          <ac:spMkLst>
            <pc:docMk/>
            <pc:sldMk cId="2753601800" sldId="275"/>
            <ac:spMk id="3" creationId="{D629E6DC-3201-C704-6C39-57B7CAFD49C7}"/>
          </ac:spMkLst>
        </pc:spChg>
        <pc:spChg chg="add mod">
          <ac:chgData name="Holodkov Nikola" userId="cd5efb67-70d0-4d40-8947-e9c82057bb7f" providerId="ADAL" clId="{8B9481E0-BFC5-422A-81CA-94D1E868E297}" dt="2023-03-15T20:51:19.236" v="33113" actId="207"/>
          <ac:spMkLst>
            <pc:docMk/>
            <pc:sldMk cId="2753601800" sldId="275"/>
            <ac:spMk id="4" creationId="{0F47E128-1079-D90F-8D03-2FEA6BD45E82}"/>
          </ac:spMkLst>
        </pc:spChg>
        <pc:spChg chg="add mod">
          <ac:chgData name="Holodkov Nikola" userId="cd5efb67-70d0-4d40-8947-e9c82057bb7f" providerId="ADAL" clId="{8B9481E0-BFC5-422A-81CA-94D1E868E297}" dt="2023-03-14T17:08:41.793" v="22870" actId="6549"/>
          <ac:spMkLst>
            <pc:docMk/>
            <pc:sldMk cId="2753601800" sldId="275"/>
            <ac:spMk id="7" creationId="{6D0AC706-383F-31E1-8A1F-ABA0EB475305}"/>
          </ac:spMkLst>
        </pc:spChg>
        <pc:spChg chg="add del">
          <ac:chgData name="Holodkov Nikola" userId="cd5efb67-70d0-4d40-8947-e9c82057bb7f" providerId="ADAL" clId="{8B9481E0-BFC5-422A-81CA-94D1E868E297}" dt="2023-03-10T10:43:32.875" v="12557" actId="478"/>
          <ac:spMkLst>
            <pc:docMk/>
            <pc:sldMk cId="2753601800" sldId="275"/>
            <ac:spMk id="8" creationId="{4D88EAD2-8C0A-B5E7-545C-3678B55E4362}"/>
          </ac:spMkLst>
        </pc:spChg>
        <pc:picChg chg="add mod modCrop">
          <ac:chgData name="Holodkov Nikola" userId="cd5efb67-70d0-4d40-8947-e9c82057bb7f" providerId="ADAL" clId="{8B9481E0-BFC5-422A-81CA-94D1E868E297}" dt="2023-03-14T17:14:15.177" v="23103" actId="1076"/>
          <ac:picMkLst>
            <pc:docMk/>
            <pc:sldMk cId="2753601800" sldId="275"/>
            <ac:picMk id="5" creationId="{4AED00BB-4041-4CB2-2200-699F3A30AA34}"/>
          </ac:picMkLst>
        </pc:picChg>
        <pc:picChg chg="add del mod">
          <ac:chgData name="Holodkov Nikola" userId="cd5efb67-70d0-4d40-8947-e9c82057bb7f" providerId="ADAL" clId="{8B9481E0-BFC5-422A-81CA-94D1E868E297}" dt="2023-03-10T16:12:55.242" v="16288" actId="478"/>
          <ac:picMkLst>
            <pc:docMk/>
            <pc:sldMk cId="2753601800" sldId="275"/>
            <ac:picMk id="5" creationId="{BBC071C6-A00C-2868-9E6E-78B735DAFCDC}"/>
          </ac:picMkLst>
        </pc:picChg>
        <pc:picChg chg="add del mod">
          <ac:chgData name="Holodkov Nikola" userId="cd5efb67-70d0-4d40-8947-e9c82057bb7f" providerId="ADAL" clId="{8B9481E0-BFC5-422A-81CA-94D1E868E297}" dt="2023-03-10T16:12:53.796" v="16286" actId="478"/>
          <ac:picMkLst>
            <pc:docMk/>
            <pc:sldMk cId="2753601800" sldId="275"/>
            <ac:picMk id="6" creationId="{1BB217C8-A4AB-8616-3877-AA98BFED1F36}"/>
          </ac:picMkLst>
        </pc:picChg>
        <pc:picChg chg="add del mod">
          <ac:chgData name="Holodkov Nikola" userId="cd5efb67-70d0-4d40-8947-e9c82057bb7f" providerId="ADAL" clId="{8B9481E0-BFC5-422A-81CA-94D1E868E297}" dt="2023-03-10T10:47:23.453" v="12559" actId="478"/>
          <ac:picMkLst>
            <pc:docMk/>
            <pc:sldMk cId="2753601800" sldId="275"/>
            <ac:picMk id="2050" creationId="{5E0D4C88-368F-C3F4-97D5-D74D060D13B6}"/>
          </ac:picMkLst>
        </pc:picChg>
        <pc:picChg chg="add del mod">
          <ac:chgData name="Holodkov Nikola" userId="cd5efb67-70d0-4d40-8947-e9c82057bb7f" providerId="ADAL" clId="{8B9481E0-BFC5-422A-81CA-94D1E868E297}" dt="2023-03-10T16:12:54.690" v="16287" actId="478"/>
          <ac:picMkLst>
            <pc:docMk/>
            <pc:sldMk cId="2753601800" sldId="275"/>
            <ac:picMk id="2054" creationId="{5E484FBA-ECA1-A41E-BA44-B002381C4E39}"/>
          </ac:picMkLst>
        </pc:picChg>
      </pc:sldChg>
      <pc:sldChg chg="addSp delSp modSp new del mod ord">
        <pc:chgData name="Holodkov Nikola" userId="cd5efb67-70d0-4d40-8947-e9c82057bb7f" providerId="ADAL" clId="{8B9481E0-BFC5-422A-81CA-94D1E868E297}" dt="2023-03-15T15:24:55.808" v="29076" actId="47"/>
        <pc:sldMkLst>
          <pc:docMk/>
          <pc:sldMk cId="1292403934" sldId="276"/>
        </pc:sldMkLst>
        <pc:spChg chg="mod">
          <ac:chgData name="Holodkov Nikola" userId="cd5efb67-70d0-4d40-8947-e9c82057bb7f" providerId="ADAL" clId="{8B9481E0-BFC5-422A-81CA-94D1E868E297}" dt="2023-03-14T18:08:18.750" v="24053" actId="20577"/>
          <ac:spMkLst>
            <pc:docMk/>
            <pc:sldMk cId="1292403934" sldId="276"/>
            <ac:spMk id="2" creationId="{C1DF1D03-78A8-F9F0-39BB-CF238636EDCD}"/>
          </ac:spMkLst>
        </pc:spChg>
        <pc:spChg chg="del mod">
          <ac:chgData name="Holodkov Nikola" userId="cd5efb67-70d0-4d40-8947-e9c82057bb7f" providerId="ADAL" clId="{8B9481E0-BFC5-422A-81CA-94D1E868E297}" dt="2023-03-14T18:06:49.217" v="24037" actId="478"/>
          <ac:spMkLst>
            <pc:docMk/>
            <pc:sldMk cId="1292403934" sldId="276"/>
            <ac:spMk id="3" creationId="{DF3CD55E-F9E9-49D0-5DD9-40DA3C74C527}"/>
          </ac:spMkLst>
        </pc:spChg>
        <pc:spChg chg="add del mod">
          <ac:chgData name="Holodkov Nikola" userId="cd5efb67-70d0-4d40-8947-e9c82057bb7f" providerId="ADAL" clId="{8B9481E0-BFC5-422A-81CA-94D1E868E297}" dt="2023-03-14T18:06:52.956" v="24038" actId="478"/>
          <ac:spMkLst>
            <pc:docMk/>
            <pc:sldMk cId="1292403934" sldId="276"/>
            <ac:spMk id="6" creationId="{B074A19F-5716-B0F1-83AC-D4F60D33ADAA}"/>
          </ac:spMkLst>
        </pc:spChg>
        <pc:spChg chg="add mod">
          <ac:chgData name="Holodkov Nikola" userId="cd5efb67-70d0-4d40-8947-e9c82057bb7f" providerId="ADAL" clId="{8B9481E0-BFC5-422A-81CA-94D1E868E297}" dt="2023-03-10T11:32:10.218" v="13539" actId="20577"/>
          <ac:spMkLst>
            <pc:docMk/>
            <pc:sldMk cId="1292403934" sldId="276"/>
            <ac:spMk id="13" creationId="{9BCB7455-CF0E-B4E8-3FE3-7571B9748BCC}"/>
          </ac:spMkLst>
        </pc:spChg>
        <pc:spChg chg="add del mod">
          <ac:chgData name="Holodkov Nikola" userId="cd5efb67-70d0-4d40-8947-e9c82057bb7f" providerId="ADAL" clId="{8B9481E0-BFC5-422A-81CA-94D1E868E297}" dt="2023-03-14T18:06:49.217" v="24037" actId="478"/>
          <ac:spMkLst>
            <pc:docMk/>
            <pc:sldMk cId="1292403934" sldId="276"/>
            <ac:spMk id="17" creationId="{7150E586-5942-88B6-5C7D-11C765E9A07B}"/>
          </ac:spMkLst>
        </pc:spChg>
        <pc:spChg chg="add del mod">
          <ac:chgData name="Holodkov Nikola" userId="cd5efb67-70d0-4d40-8947-e9c82057bb7f" providerId="ADAL" clId="{8B9481E0-BFC5-422A-81CA-94D1E868E297}" dt="2023-03-14T18:09:51.755" v="24168" actId="1076"/>
          <ac:spMkLst>
            <pc:docMk/>
            <pc:sldMk cId="1292403934" sldId="276"/>
            <ac:spMk id="18" creationId="{D8AB2B41-EF0A-00BE-682E-97B211ABB218}"/>
          </ac:spMkLst>
        </pc:spChg>
        <pc:spChg chg="add del mod">
          <ac:chgData name="Holodkov Nikola" userId="cd5efb67-70d0-4d40-8947-e9c82057bb7f" providerId="ADAL" clId="{8B9481E0-BFC5-422A-81CA-94D1E868E297}" dt="2023-03-15T15:23:16.364" v="29042" actId="404"/>
          <ac:spMkLst>
            <pc:docMk/>
            <pc:sldMk cId="1292403934" sldId="276"/>
            <ac:spMk id="20" creationId="{95C8F56C-06FA-D607-416B-C05520C53473}"/>
          </ac:spMkLst>
        </pc:spChg>
        <pc:picChg chg="add del mod modCrop">
          <ac:chgData name="Holodkov Nikola" userId="cd5efb67-70d0-4d40-8947-e9c82057bb7f" providerId="ADAL" clId="{8B9481E0-BFC5-422A-81CA-94D1E868E297}" dt="2023-03-10T11:18:40.038" v="13036" actId="478"/>
          <ac:picMkLst>
            <pc:docMk/>
            <pc:sldMk cId="1292403934" sldId="276"/>
            <ac:picMk id="4" creationId="{4586571C-5FE5-8F89-D486-A8E1287855E7}"/>
          </ac:picMkLst>
        </pc:picChg>
        <pc:picChg chg="add del mod">
          <ac:chgData name="Holodkov Nikola" userId="cd5efb67-70d0-4d40-8947-e9c82057bb7f" providerId="ADAL" clId="{8B9481E0-BFC5-422A-81CA-94D1E868E297}" dt="2023-03-14T18:06:31.720" v="24030" actId="478"/>
          <ac:picMkLst>
            <pc:docMk/>
            <pc:sldMk cId="1292403934" sldId="276"/>
            <ac:picMk id="4" creationId="{D5D47134-9D9F-6EFD-05C2-209B5C25E71D}"/>
          </ac:picMkLst>
        </pc:picChg>
        <pc:picChg chg="add del mod modCrop">
          <ac:chgData name="Holodkov Nikola" userId="cd5efb67-70d0-4d40-8947-e9c82057bb7f" providerId="ADAL" clId="{8B9481E0-BFC5-422A-81CA-94D1E868E297}" dt="2023-03-10T11:31:11.798" v="13520" actId="478"/>
          <ac:picMkLst>
            <pc:docMk/>
            <pc:sldMk cId="1292403934" sldId="276"/>
            <ac:picMk id="5" creationId="{D782BB5E-2B08-9E7B-8CC4-2E88CB32D157}"/>
          </ac:picMkLst>
        </pc:picChg>
        <pc:picChg chg="add del mod modCrop">
          <ac:chgData name="Holodkov Nikola" userId="cd5efb67-70d0-4d40-8947-e9c82057bb7f" providerId="ADAL" clId="{8B9481E0-BFC5-422A-81CA-94D1E868E297}" dt="2023-03-10T11:18:41.320" v="13037" actId="478"/>
          <ac:picMkLst>
            <pc:docMk/>
            <pc:sldMk cId="1292403934" sldId="276"/>
            <ac:picMk id="6" creationId="{164ADD76-2943-04A4-A2A3-052416174D8D}"/>
          </ac:picMkLst>
        </pc:picChg>
        <pc:picChg chg="add del mod modCrop">
          <ac:chgData name="Holodkov Nikola" userId="cd5efb67-70d0-4d40-8947-e9c82057bb7f" providerId="ADAL" clId="{8B9481E0-BFC5-422A-81CA-94D1E868E297}" dt="2023-03-10T11:31:04.597" v="13516" actId="478"/>
          <ac:picMkLst>
            <pc:docMk/>
            <pc:sldMk cId="1292403934" sldId="276"/>
            <ac:picMk id="7" creationId="{701308D8-62DF-2D76-66B4-60488117D75B}"/>
          </ac:picMkLst>
        </pc:picChg>
        <pc:picChg chg="add del mod modCrop">
          <ac:chgData name="Holodkov Nikola" userId="cd5efb67-70d0-4d40-8947-e9c82057bb7f" providerId="ADAL" clId="{8B9481E0-BFC5-422A-81CA-94D1E868E297}" dt="2023-03-10T11:31:18.319" v="13521" actId="478"/>
          <ac:picMkLst>
            <pc:docMk/>
            <pc:sldMk cId="1292403934" sldId="276"/>
            <ac:picMk id="8" creationId="{ED43D050-EBDF-EC04-5946-F436947B3462}"/>
          </ac:picMkLst>
        </pc:picChg>
        <pc:picChg chg="add del mod">
          <ac:chgData name="Holodkov Nikola" userId="cd5efb67-70d0-4d40-8947-e9c82057bb7f" providerId="ADAL" clId="{8B9481E0-BFC5-422A-81CA-94D1E868E297}" dt="2023-03-14T18:06:49.217" v="24037" actId="478"/>
          <ac:picMkLst>
            <pc:docMk/>
            <pc:sldMk cId="1292403934" sldId="276"/>
            <ac:picMk id="10" creationId="{D70750EA-DD0C-85AE-E0C9-BDEFA7B2730C}"/>
          </ac:picMkLst>
        </pc:picChg>
        <pc:picChg chg="add mod">
          <ac:chgData name="Holodkov Nikola" userId="cd5efb67-70d0-4d40-8947-e9c82057bb7f" providerId="ADAL" clId="{8B9481E0-BFC5-422A-81CA-94D1E868E297}" dt="2023-03-14T18:09:47.770" v="24167" actId="1076"/>
          <ac:picMkLst>
            <pc:docMk/>
            <pc:sldMk cId="1292403934" sldId="276"/>
            <ac:picMk id="12" creationId="{14DC1D49-8AAC-5786-0BFA-39D975D54FB0}"/>
          </ac:picMkLst>
        </pc:picChg>
        <pc:picChg chg="add del mod">
          <ac:chgData name="Holodkov Nikola" userId="cd5efb67-70d0-4d40-8947-e9c82057bb7f" providerId="ADAL" clId="{8B9481E0-BFC5-422A-81CA-94D1E868E297}" dt="2023-03-14T18:09:47.770" v="24167" actId="1076"/>
          <ac:picMkLst>
            <pc:docMk/>
            <pc:sldMk cId="1292403934" sldId="276"/>
            <ac:picMk id="15" creationId="{6DBABE58-BF96-9B5C-E73B-416E22CE7201}"/>
          </ac:picMkLst>
        </pc:picChg>
        <pc:picChg chg="add del mod">
          <ac:chgData name="Holodkov Nikola" userId="cd5efb67-70d0-4d40-8947-e9c82057bb7f" providerId="ADAL" clId="{8B9481E0-BFC5-422A-81CA-94D1E868E297}" dt="2023-03-10T16:19:54.883" v="16337" actId="478"/>
          <ac:picMkLst>
            <pc:docMk/>
            <pc:sldMk cId="1292403934" sldId="276"/>
            <ac:picMk id="21" creationId="{C9549E66-60CC-6E06-428F-D130EC232D14}"/>
          </ac:picMkLst>
        </pc:picChg>
      </pc:sldChg>
      <pc:sldChg chg="modSp add mod">
        <pc:chgData name="Holodkov Nikola" userId="cd5efb67-70d0-4d40-8947-e9c82057bb7f" providerId="ADAL" clId="{8B9481E0-BFC5-422A-81CA-94D1E868E297}" dt="2023-03-23T09:58:10.311" v="38117" actId="20577"/>
        <pc:sldMkLst>
          <pc:docMk/>
          <pc:sldMk cId="1295581474" sldId="277"/>
        </pc:sldMkLst>
        <pc:spChg chg="mod">
          <ac:chgData name="Holodkov Nikola" userId="cd5efb67-70d0-4d40-8947-e9c82057bb7f" providerId="ADAL" clId="{8B9481E0-BFC5-422A-81CA-94D1E868E297}" dt="2023-03-23T09:51:19.696" v="38057" actId="14100"/>
          <ac:spMkLst>
            <pc:docMk/>
            <pc:sldMk cId="1295581474" sldId="277"/>
            <ac:spMk id="3" creationId="{6D04F2C9-492D-508F-8BEC-C84640BA6158}"/>
          </ac:spMkLst>
        </pc:spChg>
        <pc:spChg chg="mod">
          <ac:chgData name="Holodkov Nikola" userId="cd5efb67-70d0-4d40-8947-e9c82057bb7f" providerId="ADAL" clId="{8B9481E0-BFC5-422A-81CA-94D1E868E297}" dt="2023-03-23T09:58:10.311" v="38117" actId="20577"/>
          <ac:spMkLst>
            <pc:docMk/>
            <pc:sldMk cId="1295581474" sldId="277"/>
            <ac:spMk id="4" creationId="{EEAA12EF-53FC-F799-E8B3-487E723E665B}"/>
          </ac:spMkLst>
        </pc:spChg>
      </pc:sldChg>
      <pc:sldChg chg="addSp delSp modSp new del mod">
        <pc:chgData name="Holodkov Nikola" userId="cd5efb67-70d0-4d40-8947-e9c82057bb7f" providerId="ADAL" clId="{8B9481E0-BFC5-422A-81CA-94D1E868E297}" dt="2023-03-15T21:00:46.724" v="33348" actId="2696"/>
        <pc:sldMkLst>
          <pc:docMk/>
          <pc:sldMk cId="3099159249" sldId="277"/>
        </pc:sldMkLst>
        <pc:spChg chg="del">
          <ac:chgData name="Holodkov Nikola" userId="cd5efb67-70d0-4d40-8947-e9c82057bb7f" providerId="ADAL" clId="{8B9481E0-BFC5-422A-81CA-94D1E868E297}" dt="2023-03-11T09:59:51.933" v="17667" actId="478"/>
          <ac:spMkLst>
            <pc:docMk/>
            <pc:sldMk cId="3099159249" sldId="277"/>
            <ac:spMk id="2" creationId="{C9A28010-B2EA-BC0D-BA7D-351478CEBA8A}"/>
          </ac:spMkLst>
        </pc:spChg>
        <pc:spChg chg="mod">
          <ac:chgData name="Holodkov Nikola" userId="cd5efb67-70d0-4d40-8947-e9c82057bb7f" providerId="ADAL" clId="{8B9481E0-BFC5-422A-81CA-94D1E868E297}" dt="2023-03-15T20:58:21.304" v="33244" actId="27636"/>
          <ac:spMkLst>
            <pc:docMk/>
            <pc:sldMk cId="3099159249" sldId="277"/>
            <ac:spMk id="3" creationId="{6D04F2C9-492D-508F-8BEC-C84640BA6158}"/>
          </ac:spMkLst>
        </pc:spChg>
        <pc:spChg chg="add mod">
          <ac:chgData name="Holodkov Nikola" userId="cd5efb67-70d0-4d40-8947-e9c82057bb7f" providerId="ADAL" clId="{8B9481E0-BFC5-422A-81CA-94D1E868E297}" dt="2023-03-15T20:59:41.785" v="33294" actId="6549"/>
          <ac:spMkLst>
            <pc:docMk/>
            <pc:sldMk cId="3099159249" sldId="277"/>
            <ac:spMk id="4" creationId="{EEAA12EF-53FC-F799-E8B3-487E723E665B}"/>
          </ac:spMkLst>
        </pc:spChg>
      </pc:sldChg>
      <pc:sldChg chg="addSp delSp modSp new del mod">
        <pc:chgData name="Holodkov Nikola" userId="cd5efb67-70d0-4d40-8947-e9c82057bb7f" providerId="ADAL" clId="{8B9481E0-BFC5-422A-81CA-94D1E868E297}" dt="2023-03-15T20:58:37.213" v="33245" actId="47"/>
        <pc:sldMkLst>
          <pc:docMk/>
          <pc:sldMk cId="548865237" sldId="278"/>
        </pc:sldMkLst>
        <pc:spChg chg="del">
          <ac:chgData name="Holodkov Nikola" userId="cd5efb67-70d0-4d40-8947-e9c82057bb7f" providerId="ADAL" clId="{8B9481E0-BFC5-422A-81CA-94D1E868E297}" dt="2023-03-13T10:09:43.557" v="18969" actId="478"/>
          <ac:spMkLst>
            <pc:docMk/>
            <pc:sldMk cId="548865237" sldId="278"/>
            <ac:spMk id="2" creationId="{6B261B27-D6DB-C380-205A-7B7313C218C0}"/>
          </ac:spMkLst>
        </pc:spChg>
        <pc:spChg chg="mod">
          <ac:chgData name="Holodkov Nikola" userId="cd5efb67-70d0-4d40-8947-e9c82057bb7f" providerId="ADAL" clId="{8B9481E0-BFC5-422A-81CA-94D1E868E297}" dt="2023-03-15T20:58:16.643" v="33239" actId="21"/>
          <ac:spMkLst>
            <pc:docMk/>
            <pc:sldMk cId="548865237" sldId="278"/>
            <ac:spMk id="3" creationId="{FE7D8177-5D7F-3743-0AF5-90E8A05B71F9}"/>
          </ac:spMkLst>
        </pc:spChg>
        <pc:spChg chg="add mod">
          <ac:chgData name="Holodkov Nikola" userId="cd5efb67-70d0-4d40-8947-e9c82057bb7f" providerId="ADAL" clId="{8B9481E0-BFC5-422A-81CA-94D1E868E297}" dt="2023-03-15T18:19:19.153" v="31147" actId="207"/>
          <ac:spMkLst>
            <pc:docMk/>
            <pc:sldMk cId="548865237" sldId="278"/>
            <ac:spMk id="4" creationId="{E7B29223-69D4-B6D4-341A-D4E766943457}"/>
          </ac:spMkLst>
        </pc:spChg>
      </pc:sldChg>
      <pc:sldChg chg="addSp delSp modSp add del mod ord">
        <pc:chgData name="Holodkov Nikola" userId="cd5efb67-70d0-4d40-8947-e9c82057bb7f" providerId="ADAL" clId="{8B9481E0-BFC5-422A-81CA-94D1E868E297}" dt="2023-03-15T20:13:24.069" v="31317" actId="47"/>
        <pc:sldMkLst>
          <pc:docMk/>
          <pc:sldMk cId="4239824794" sldId="279"/>
        </pc:sldMkLst>
        <pc:spChg chg="mod">
          <ac:chgData name="Holodkov Nikola" userId="cd5efb67-70d0-4d40-8947-e9c82057bb7f" providerId="ADAL" clId="{8B9481E0-BFC5-422A-81CA-94D1E868E297}" dt="2023-03-15T18:04:50.588" v="31004"/>
          <ac:spMkLst>
            <pc:docMk/>
            <pc:sldMk cId="4239824794" sldId="279"/>
            <ac:spMk id="2" creationId="{C1DF1D03-78A8-F9F0-39BB-CF238636EDCD}"/>
          </ac:spMkLst>
        </pc:spChg>
        <pc:spChg chg="mod">
          <ac:chgData name="Holodkov Nikola" userId="cd5efb67-70d0-4d40-8947-e9c82057bb7f" providerId="ADAL" clId="{8B9481E0-BFC5-422A-81CA-94D1E868E297}" dt="2023-03-15T15:30:23.216" v="29199" actId="20577"/>
          <ac:spMkLst>
            <pc:docMk/>
            <pc:sldMk cId="4239824794" sldId="279"/>
            <ac:spMk id="3" creationId="{DF3CD55E-F9E9-49D0-5DD9-40DA3C74C527}"/>
          </ac:spMkLst>
        </pc:spChg>
        <pc:spChg chg="add del mod">
          <ac:chgData name="Holodkov Nikola" userId="cd5efb67-70d0-4d40-8947-e9c82057bb7f" providerId="ADAL" clId="{8B9481E0-BFC5-422A-81CA-94D1E868E297}" dt="2023-03-15T20:12:51.780" v="31308" actId="478"/>
          <ac:spMkLst>
            <pc:docMk/>
            <pc:sldMk cId="4239824794" sldId="279"/>
            <ac:spMk id="4" creationId="{08470725-0D5F-25C0-1C4B-DFAC31E64A0B}"/>
          </ac:spMkLst>
        </pc:spChg>
        <pc:spChg chg="add del mod">
          <ac:chgData name="Holodkov Nikola" userId="cd5efb67-70d0-4d40-8947-e9c82057bb7f" providerId="ADAL" clId="{8B9481E0-BFC5-422A-81CA-94D1E868E297}" dt="2023-03-15T20:12:51.780" v="31308" actId="478"/>
          <ac:spMkLst>
            <pc:docMk/>
            <pc:sldMk cId="4239824794" sldId="279"/>
            <ac:spMk id="9" creationId="{38787809-F98E-0FDB-5B60-DF8B7FC1EAB2}"/>
          </ac:spMkLst>
        </pc:spChg>
        <pc:spChg chg="add mod">
          <ac:chgData name="Holodkov Nikola" userId="cd5efb67-70d0-4d40-8947-e9c82057bb7f" providerId="ADAL" clId="{8B9481E0-BFC5-422A-81CA-94D1E868E297}" dt="2023-03-15T20:12:49.007" v="31307" actId="1076"/>
          <ac:spMkLst>
            <pc:docMk/>
            <pc:sldMk cId="4239824794" sldId="279"/>
            <ac:spMk id="11" creationId="{FC8F3834-8010-ACAE-1E9A-EB3F992F6AD7}"/>
          </ac:spMkLst>
        </pc:spChg>
        <pc:spChg chg="add del mod">
          <ac:chgData name="Holodkov Nikola" userId="cd5efb67-70d0-4d40-8947-e9c82057bb7f" providerId="ADAL" clId="{8B9481E0-BFC5-422A-81CA-94D1E868E297}" dt="2023-03-10T11:45:52.969" v="14449" actId="478"/>
          <ac:spMkLst>
            <pc:docMk/>
            <pc:sldMk cId="4239824794" sldId="279"/>
            <ac:spMk id="12" creationId="{442F3258-A586-279F-A0D1-A8246CC64421}"/>
          </ac:spMkLst>
        </pc:spChg>
        <pc:spChg chg="add del mod">
          <ac:chgData name="Holodkov Nikola" userId="cd5efb67-70d0-4d40-8947-e9c82057bb7f" providerId="ADAL" clId="{8B9481E0-BFC5-422A-81CA-94D1E868E297}" dt="2023-03-14T18:11:53.351" v="24274"/>
          <ac:spMkLst>
            <pc:docMk/>
            <pc:sldMk cId="4239824794" sldId="279"/>
            <ac:spMk id="14" creationId="{1715ADBB-02F6-2E07-779D-DC87CA841FB5}"/>
          </ac:spMkLst>
        </pc:spChg>
        <pc:picChg chg="del">
          <ac:chgData name="Holodkov Nikola" userId="cd5efb67-70d0-4d40-8947-e9c82057bb7f" providerId="ADAL" clId="{8B9481E0-BFC5-422A-81CA-94D1E868E297}" dt="2023-03-10T11:26:31.721" v="13495" actId="478"/>
          <ac:picMkLst>
            <pc:docMk/>
            <pc:sldMk cId="4239824794" sldId="279"/>
            <ac:picMk id="4" creationId="{4586571C-5FE5-8F89-D486-A8E1287855E7}"/>
          </ac:picMkLst>
        </pc:picChg>
        <pc:picChg chg="add del mod">
          <ac:chgData name="Holodkov Nikola" userId="cd5efb67-70d0-4d40-8947-e9c82057bb7f" providerId="ADAL" clId="{8B9481E0-BFC5-422A-81CA-94D1E868E297}" dt="2023-03-15T20:12:51.780" v="31308" actId="478"/>
          <ac:picMkLst>
            <pc:docMk/>
            <pc:sldMk cId="4239824794" sldId="279"/>
            <ac:picMk id="5" creationId="{CBD21E72-BCD0-F64D-2611-2FAB00B3A355}"/>
          </ac:picMkLst>
        </pc:picChg>
        <pc:picChg chg="del">
          <ac:chgData name="Holodkov Nikola" userId="cd5efb67-70d0-4d40-8947-e9c82057bb7f" providerId="ADAL" clId="{8B9481E0-BFC5-422A-81CA-94D1E868E297}" dt="2023-03-10T11:30:16.430" v="13514" actId="478"/>
          <ac:picMkLst>
            <pc:docMk/>
            <pc:sldMk cId="4239824794" sldId="279"/>
            <ac:picMk id="5" creationId="{D782BB5E-2B08-9E7B-8CC4-2E88CB32D157}"/>
          </ac:picMkLst>
        </pc:picChg>
        <pc:picChg chg="add del mod modCrop">
          <ac:chgData name="Holodkov Nikola" userId="cd5efb67-70d0-4d40-8947-e9c82057bb7f" providerId="ADAL" clId="{8B9481E0-BFC5-422A-81CA-94D1E868E297}" dt="2023-03-10T11:29:55.415" v="13498" actId="478"/>
          <ac:picMkLst>
            <pc:docMk/>
            <pc:sldMk cId="4239824794" sldId="279"/>
            <ac:picMk id="6" creationId="{CFA91E8D-C423-0729-CBC0-8BFB9723D0C0}"/>
          </ac:picMkLst>
        </pc:picChg>
        <pc:picChg chg="add del mod">
          <ac:chgData name="Holodkov Nikola" userId="cd5efb67-70d0-4d40-8947-e9c82057bb7f" providerId="ADAL" clId="{8B9481E0-BFC5-422A-81CA-94D1E868E297}" dt="2023-03-15T20:12:51.780" v="31308" actId="478"/>
          <ac:picMkLst>
            <pc:docMk/>
            <pc:sldMk cId="4239824794" sldId="279"/>
            <ac:picMk id="6" creationId="{F0BAC8AC-29FC-9C08-308D-6E8449788952}"/>
          </ac:picMkLst>
        </pc:picChg>
        <pc:picChg chg="add del mod">
          <ac:chgData name="Holodkov Nikola" userId="cd5efb67-70d0-4d40-8947-e9c82057bb7f" providerId="ADAL" clId="{8B9481E0-BFC5-422A-81CA-94D1E868E297}" dt="2023-03-15T20:12:51.780" v="31308" actId="478"/>
          <ac:picMkLst>
            <pc:docMk/>
            <pc:sldMk cId="4239824794" sldId="279"/>
            <ac:picMk id="8" creationId="{B562A5DB-8010-F629-D3A8-DA8DF40131E0}"/>
          </ac:picMkLst>
        </pc:picChg>
        <pc:picChg chg="add del mod">
          <ac:chgData name="Holodkov Nikola" userId="cd5efb67-70d0-4d40-8947-e9c82057bb7f" providerId="ADAL" clId="{8B9481E0-BFC5-422A-81CA-94D1E868E297}" dt="2023-03-15T20:12:51.780" v="31308" actId="478"/>
          <ac:picMkLst>
            <pc:docMk/>
            <pc:sldMk cId="4239824794" sldId="279"/>
            <ac:picMk id="10" creationId="{857058F7-0183-094C-D4CD-2E354695118B}"/>
          </ac:picMkLst>
        </pc:picChg>
      </pc:sldChg>
      <pc:sldChg chg="addSp delSp modSp add del mod ord">
        <pc:chgData name="Holodkov Nikola" userId="cd5efb67-70d0-4d40-8947-e9c82057bb7f" providerId="ADAL" clId="{8B9481E0-BFC5-422A-81CA-94D1E868E297}" dt="2023-03-15T15:30:28.938" v="29200" actId="47"/>
        <pc:sldMkLst>
          <pc:docMk/>
          <pc:sldMk cId="3972197085" sldId="280"/>
        </pc:sldMkLst>
        <pc:spChg chg="mod">
          <ac:chgData name="Holodkov Nikola" userId="cd5efb67-70d0-4d40-8947-e9c82057bb7f" providerId="ADAL" clId="{8B9481E0-BFC5-422A-81CA-94D1E868E297}" dt="2023-03-11T09:40:43.611" v="16982" actId="6549"/>
          <ac:spMkLst>
            <pc:docMk/>
            <pc:sldMk cId="3972197085" sldId="280"/>
            <ac:spMk id="2" creationId="{C1DF1D03-78A8-F9F0-39BB-CF238636EDCD}"/>
          </ac:spMkLst>
        </pc:spChg>
        <pc:spChg chg="mod">
          <ac:chgData name="Holodkov Nikola" userId="cd5efb67-70d0-4d40-8947-e9c82057bb7f" providerId="ADAL" clId="{8B9481E0-BFC5-422A-81CA-94D1E868E297}" dt="2023-03-14T18:11:18.054" v="24257" actId="313"/>
          <ac:spMkLst>
            <pc:docMk/>
            <pc:sldMk cId="3972197085" sldId="280"/>
            <ac:spMk id="3" creationId="{DF3CD55E-F9E9-49D0-5DD9-40DA3C74C527}"/>
          </ac:spMkLst>
        </pc:spChg>
        <pc:spChg chg="mod">
          <ac:chgData name="Holodkov Nikola" userId="cd5efb67-70d0-4d40-8947-e9c82057bb7f" providerId="ADAL" clId="{8B9481E0-BFC5-422A-81CA-94D1E868E297}" dt="2023-03-14T17:57:58.684" v="23848" actId="20577"/>
          <ac:spMkLst>
            <pc:docMk/>
            <pc:sldMk cId="3972197085" sldId="280"/>
            <ac:spMk id="9" creationId="{38787809-F98E-0FDB-5B60-DF8B7FC1EAB2}"/>
          </ac:spMkLst>
        </pc:spChg>
        <pc:spChg chg="mod">
          <ac:chgData name="Holodkov Nikola" userId="cd5efb67-70d0-4d40-8947-e9c82057bb7f" providerId="ADAL" clId="{8B9481E0-BFC5-422A-81CA-94D1E868E297}" dt="2023-03-10T11:54:07.241" v="14821" actId="20577"/>
          <ac:spMkLst>
            <pc:docMk/>
            <pc:sldMk cId="3972197085" sldId="280"/>
            <ac:spMk id="11" creationId="{FC8F3834-8010-ACAE-1E9A-EB3F992F6AD7}"/>
          </ac:spMkLst>
        </pc:spChg>
        <pc:picChg chg="add mod">
          <ac:chgData name="Holodkov Nikola" userId="cd5efb67-70d0-4d40-8947-e9c82057bb7f" providerId="ADAL" clId="{8B9481E0-BFC5-422A-81CA-94D1E868E297}" dt="2023-03-10T11:46:35.269" v="14454" actId="1076"/>
          <ac:picMkLst>
            <pc:docMk/>
            <pc:sldMk cId="3972197085" sldId="280"/>
            <ac:picMk id="5" creationId="{E8B698D5-05FD-1AA9-2F9D-B379E9EB3DD6}"/>
          </ac:picMkLst>
        </pc:picChg>
        <pc:picChg chg="del">
          <ac:chgData name="Holodkov Nikola" userId="cd5efb67-70d0-4d40-8947-e9c82057bb7f" providerId="ADAL" clId="{8B9481E0-BFC5-422A-81CA-94D1E868E297}" dt="2023-03-10T11:46:19.794" v="14451" actId="478"/>
          <ac:picMkLst>
            <pc:docMk/>
            <pc:sldMk cId="3972197085" sldId="280"/>
            <ac:picMk id="8" creationId="{B562A5DB-8010-F629-D3A8-DA8DF40131E0}"/>
          </ac:picMkLst>
        </pc:picChg>
      </pc:sldChg>
      <pc:sldChg chg="new del">
        <pc:chgData name="Holodkov Nikola" userId="cd5efb67-70d0-4d40-8947-e9c82057bb7f" providerId="ADAL" clId="{8B9481E0-BFC5-422A-81CA-94D1E868E297}" dt="2023-03-10T15:35:03.876" v="15009" actId="47"/>
        <pc:sldMkLst>
          <pc:docMk/>
          <pc:sldMk cId="3030737123" sldId="281"/>
        </pc:sldMkLst>
      </pc:sldChg>
      <pc:sldChg chg="addSp delSp modSp new mod modClrScheme chgLayout">
        <pc:chgData name="Holodkov Nikola" userId="cd5efb67-70d0-4d40-8947-e9c82057bb7f" providerId="ADAL" clId="{8B9481E0-BFC5-422A-81CA-94D1E868E297}" dt="2023-03-15T17:40:31.512" v="30500" actId="20577"/>
        <pc:sldMkLst>
          <pc:docMk/>
          <pc:sldMk cId="1080155038" sldId="282"/>
        </pc:sldMkLst>
        <pc:spChg chg="del mod ord">
          <ac:chgData name="Holodkov Nikola" userId="cd5efb67-70d0-4d40-8947-e9c82057bb7f" providerId="ADAL" clId="{8B9481E0-BFC5-422A-81CA-94D1E868E297}" dt="2023-03-10T15:34:29.116" v="15000" actId="700"/>
          <ac:spMkLst>
            <pc:docMk/>
            <pc:sldMk cId="1080155038" sldId="282"/>
            <ac:spMk id="2" creationId="{C6D48D8F-62D5-42D5-DB7E-D427F5EBB8F2}"/>
          </ac:spMkLst>
        </pc:spChg>
        <pc:spChg chg="del">
          <ac:chgData name="Holodkov Nikola" userId="cd5efb67-70d0-4d40-8947-e9c82057bb7f" providerId="ADAL" clId="{8B9481E0-BFC5-422A-81CA-94D1E868E297}" dt="2023-03-10T15:34:29.116" v="15000" actId="700"/>
          <ac:spMkLst>
            <pc:docMk/>
            <pc:sldMk cId="1080155038" sldId="282"/>
            <ac:spMk id="3" creationId="{EF4A17B0-9500-CFB7-E2C0-E779C969D615}"/>
          </ac:spMkLst>
        </pc:spChg>
        <pc:spChg chg="add mod ord">
          <ac:chgData name="Holodkov Nikola" userId="cd5efb67-70d0-4d40-8947-e9c82057bb7f" providerId="ADAL" clId="{8B9481E0-BFC5-422A-81CA-94D1E868E297}" dt="2023-03-15T17:40:31.512" v="30500" actId="20577"/>
          <ac:spMkLst>
            <pc:docMk/>
            <pc:sldMk cId="1080155038" sldId="282"/>
            <ac:spMk id="4" creationId="{2AE405AD-106E-8B62-A866-1AFB410F55FF}"/>
          </ac:spMkLst>
        </pc:spChg>
      </pc:sldChg>
      <pc:sldChg chg="modSp add mod">
        <pc:chgData name="Holodkov Nikola" userId="cd5efb67-70d0-4d40-8947-e9c82057bb7f" providerId="ADAL" clId="{8B9481E0-BFC5-422A-81CA-94D1E868E297}" dt="2023-03-23T09:46:51.227" v="38050" actId="20577"/>
        <pc:sldMkLst>
          <pc:docMk/>
          <pc:sldMk cId="3349136978" sldId="283"/>
        </pc:sldMkLst>
        <pc:spChg chg="mod">
          <ac:chgData name="Holodkov Nikola" userId="cd5efb67-70d0-4d40-8947-e9c82057bb7f" providerId="ADAL" clId="{8B9481E0-BFC5-422A-81CA-94D1E868E297}" dt="2023-03-23T09:46:51.227" v="38050" actId="20577"/>
          <ac:spMkLst>
            <pc:docMk/>
            <pc:sldMk cId="3349136978" sldId="283"/>
            <ac:spMk id="4" creationId="{2AE405AD-106E-8B62-A866-1AFB410F55FF}"/>
          </ac:spMkLst>
        </pc:spChg>
      </pc:sldChg>
      <pc:sldChg chg="addSp delSp modSp add del mod">
        <pc:chgData name="Holodkov Nikola" userId="cd5efb67-70d0-4d40-8947-e9c82057bb7f" providerId="ADAL" clId="{8B9481E0-BFC5-422A-81CA-94D1E868E297}" dt="2023-03-22T12:07:27.333" v="35165" actId="47"/>
        <pc:sldMkLst>
          <pc:docMk/>
          <pc:sldMk cId="311695954" sldId="284"/>
        </pc:sldMkLst>
        <pc:spChg chg="add mod">
          <ac:chgData name="Holodkov Nikola" userId="cd5efb67-70d0-4d40-8947-e9c82057bb7f" providerId="ADAL" clId="{8B9481E0-BFC5-422A-81CA-94D1E868E297}" dt="2023-03-14T16:44:05.508" v="21393" actId="20577"/>
          <ac:spMkLst>
            <pc:docMk/>
            <pc:sldMk cId="311695954" sldId="284"/>
            <ac:spMk id="2" creationId="{E2EDDB00-535D-1B6C-88B5-BFFCB62061E6}"/>
          </ac:spMkLst>
        </pc:spChg>
        <pc:spChg chg="mod">
          <ac:chgData name="Holodkov Nikola" userId="cd5efb67-70d0-4d40-8947-e9c82057bb7f" providerId="ADAL" clId="{8B9481E0-BFC5-422A-81CA-94D1E868E297}" dt="2023-03-11T09:48:27.468" v="17657" actId="14100"/>
          <ac:spMkLst>
            <pc:docMk/>
            <pc:sldMk cId="311695954" sldId="284"/>
            <ac:spMk id="3" creationId="{D629E6DC-3201-C704-6C39-57B7CAFD49C7}"/>
          </ac:spMkLst>
        </pc:spChg>
        <pc:spChg chg="mod">
          <ac:chgData name="Holodkov Nikola" userId="cd5efb67-70d0-4d40-8947-e9c82057bb7f" providerId="ADAL" clId="{8B9481E0-BFC5-422A-81CA-94D1E868E297}" dt="2023-03-15T20:51:44.028" v="33115" actId="207"/>
          <ac:spMkLst>
            <pc:docMk/>
            <pc:sldMk cId="311695954" sldId="284"/>
            <ac:spMk id="4" creationId="{0F47E128-1079-D90F-8D03-2FEA6BD45E82}"/>
          </ac:spMkLst>
        </pc:spChg>
        <pc:picChg chg="del">
          <ac:chgData name="Holodkov Nikola" userId="cd5efb67-70d0-4d40-8947-e9c82057bb7f" providerId="ADAL" clId="{8B9481E0-BFC5-422A-81CA-94D1E868E297}" dt="2023-03-10T16:15:15.382" v="16306" actId="478"/>
          <ac:picMkLst>
            <pc:docMk/>
            <pc:sldMk cId="311695954" sldId="284"/>
            <ac:picMk id="5" creationId="{BBC071C6-A00C-2868-9E6E-78B735DAFCDC}"/>
          </ac:picMkLst>
        </pc:picChg>
        <pc:picChg chg="mod modCrop">
          <ac:chgData name="Holodkov Nikola" userId="cd5efb67-70d0-4d40-8947-e9c82057bb7f" providerId="ADAL" clId="{8B9481E0-BFC5-422A-81CA-94D1E868E297}" dt="2023-03-11T09:49:09.488" v="17663" actId="732"/>
          <ac:picMkLst>
            <pc:docMk/>
            <pc:sldMk cId="311695954" sldId="284"/>
            <ac:picMk id="6" creationId="{1BB217C8-A4AB-8616-3877-AA98BFED1F36}"/>
          </ac:picMkLst>
        </pc:picChg>
        <pc:picChg chg="mod">
          <ac:chgData name="Holodkov Nikola" userId="cd5efb67-70d0-4d40-8947-e9c82057bb7f" providerId="ADAL" clId="{8B9481E0-BFC5-422A-81CA-94D1E868E297}" dt="2023-03-11T09:58:34.466" v="17666" actId="1037"/>
          <ac:picMkLst>
            <pc:docMk/>
            <pc:sldMk cId="311695954" sldId="284"/>
            <ac:picMk id="2054" creationId="{5E484FBA-ECA1-A41E-BA44-B002381C4E39}"/>
          </ac:picMkLst>
        </pc:picChg>
      </pc:sldChg>
      <pc:sldChg chg="new del">
        <pc:chgData name="Holodkov Nikola" userId="cd5efb67-70d0-4d40-8947-e9c82057bb7f" providerId="ADAL" clId="{8B9481E0-BFC5-422A-81CA-94D1E868E297}" dt="2023-03-10T16:00:36.154" v="16029" actId="47"/>
        <pc:sldMkLst>
          <pc:docMk/>
          <pc:sldMk cId="313195038" sldId="284"/>
        </pc:sldMkLst>
      </pc:sldChg>
      <pc:sldChg chg="modSp add del mod">
        <pc:chgData name="Holodkov Nikola" userId="cd5efb67-70d0-4d40-8947-e9c82057bb7f" providerId="ADAL" clId="{8B9481E0-BFC5-422A-81CA-94D1E868E297}" dt="2023-03-15T21:00:46.724" v="33348" actId="2696"/>
        <pc:sldMkLst>
          <pc:docMk/>
          <pc:sldMk cId="1538275149" sldId="285"/>
        </pc:sldMkLst>
        <pc:spChg chg="mod">
          <ac:chgData name="Holodkov Nikola" userId="cd5efb67-70d0-4d40-8947-e9c82057bb7f" providerId="ADAL" clId="{8B9481E0-BFC5-422A-81CA-94D1E868E297}" dt="2023-03-14T17:14:57.692" v="23132" actId="20577"/>
          <ac:spMkLst>
            <pc:docMk/>
            <pc:sldMk cId="1538275149" sldId="285"/>
            <ac:spMk id="3" creationId="{FE7D8177-5D7F-3743-0AF5-90E8A05B71F9}"/>
          </ac:spMkLst>
        </pc:spChg>
        <pc:spChg chg="mod">
          <ac:chgData name="Holodkov Nikola" userId="cd5efb67-70d0-4d40-8947-e9c82057bb7f" providerId="ADAL" clId="{8B9481E0-BFC5-422A-81CA-94D1E868E297}" dt="2023-03-15T20:58:45.574" v="33249" actId="5793"/>
          <ac:spMkLst>
            <pc:docMk/>
            <pc:sldMk cId="1538275149" sldId="285"/>
            <ac:spMk id="4" creationId="{E7B29223-69D4-B6D4-341A-D4E766943457}"/>
          </ac:spMkLst>
        </pc:spChg>
      </pc:sldChg>
      <pc:sldChg chg="modSp add mod ord">
        <pc:chgData name="Holodkov Nikola" userId="cd5efb67-70d0-4d40-8947-e9c82057bb7f" providerId="ADAL" clId="{8B9481E0-BFC5-422A-81CA-94D1E868E297}" dt="2023-03-23T09:58:17.588" v="38121" actId="20577"/>
        <pc:sldMkLst>
          <pc:docMk/>
          <pc:sldMk cId="3544250828" sldId="285"/>
        </pc:sldMkLst>
        <pc:spChg chg="mod">
          <ac:chgData name="Holodkov Nikola" userId="cd5efb67-70d0-4d40-8947-e9c82057bb7f" providerId="ADAL" clId="{8B9481E0-BFC5-422A-81CA-94D1E868E297}" dt="2023-03-22T12:33:39.542" v="35357" actId="403"/>
          <ac:spMkLst>
            <pc:docMk/>
            <pc:sldMk cId="3544250828" sldId="285"/>
            <ac:spMk id="3" creationId="{FE7D8177-5D7F-3743-0AF5-90E8A05B71F9}"/>
          </ac:spMkLst>
        </pc:spChg>
        <pc:spChg chg="mod">
          <ac:chgData name="Holodkov Nikola" userId="cd5efb67-70d0-4d40-8947-e9c82057bb7f" providerId="ADAL" clId="{8B9481E0-BFC5-422A-81CA-94D1E868E297}" dt="2023-03-23T09:58:17.588" v="38121" actId="20577"/>
          <ac:spMkLst>
            <pc:docMk/>
            <pc:sldMk cId="3544250828" sldId="285"/>
            <ac:spMk id="4" creationId="{E7B29223-69D4-B6D4-341A-D4E766943457}"/>
          </ac:spMkLst>
        </pc:spChg>
      </pc:sldChg>
      <pc:sldChg chg="addSp delSp modSp new mod modClrScheme chgLayout">
        <pc:chgData name="Holodkov Nikola" userId="cd5efb67-70d0-4d40-8947-e9c82057bb7f" providerId="ADAL" clId="{8B9481E0-BFC5-422A-81CA-94D1E868E297}" dt="2023-03-14T17:17:25.222" v="23337" actId="20577"/>
        <pc:sldMkLst>
          <pc:docMk/>
          <pc:sldMk cId="1949850613" sldId="286"/>
        </pc:sldMkLst>
        <pc:spChg chg="del mod ord">
          <ac:chgData name="Holodkov Nikola" userId="cd5efb67-70d0-4d40-8947-e9c82057bb7f" providerId="ADAL" clId="{8B9481E0-BFC5-422A-81CA-94D1E868E297}" dt="2023-03-14T17:15:31.939" v="23133" actId="700"/>
          <ac:spMkLst>
            <pc:docMk/>
            <pc:sldMk cId="1949850613" sldId="286"/>
            <ac:spMk id="2" creationId="{8A4FE3BE-C9C4-630B-D0E9-38596AECED88}"/>
          </ac:spMkLst>
        </pc:spChg>
        <pc:spChg chg="del mod ord">
          <ac:chgData name="Holodkov Nikola" userId="cd5efb67-70d0-4d40-8947-e9c82057bb7f" providerId="ADAL" clId="{8B9481E0-BFC5-422A-81CA-94D1E868E297}" dt="2023-03-14T17:15:31.939" v="23133" actId="700"/>
          <ac:spMkLst>
            <pc:docMk/>
            <pc:sldMk cId="1949850613" sldId="286"/>
            <ac:spMk id="3" creationId="{236C34F8-F592-ACBE-DC76-F69BF3ABDCDA}"/>
          </ac:spMkLst>
        </pc:spChg>
        <pc:spChg chg="add mod ord">
          <ac:chgData name="Holodkov Nikola" userId="cd5efb67-70d0-4d40-8947-e9c82057bb7f" providerId="ADAL" clId="{8B9481E0-BFC5-422A-81CA-94D1E868E297}" dt="2023-03-14T17:15:41.340" v="23171" actId="20577"/>
          <ac:spMkLst>
            <pc:docMk/>
            <pc:sldMk cId="1949850613" sldId="286"/>
            <ac:spMk id="4" creationId="{E8139B3C-0363-99D6-F81E-A7AEEF3E93BC}"/>
          </ac:spMkLst>
        </pc:spChg>
        <pc:spChg chg="add mod ord">
          <ac:chgData name="Holodkov Nikola" userId="cd5efb67-70d0-4d40-8947-e9c82057bb7f" providerId="ADAL" clId="{8B9481E0-BFC5-422A-81CA-94D1E868E297}" dt="2023-03-14T17:17:25.222" v="23337" actId="20577"/>
          <ac:spMkLst>
            <pc:docMk/>
            <pc:sldMk cId="1949850613" sldId="286"/>
            <ac:spMk id="5" creationId="{43C901E5-D77B-ED48-41CE-F612E6E6F730}"/>
          </ac:spMkLst>
        </pc:spChg>
      </pc:sldChg>
      <pc:sldChg chg="modSp add del mod">
        <pc:chgData name="Holodkov Nikola" userId="cd5efb67-70d0-4d40-8947-e9c82057bb7f" providerId="ADAL" clId="{8B9481E0-BFC5-422A-81CA-94D1E868E297}" dt="2023-03-15T15:37:35.884" v="29237" actId="47"/>
        <pc:sldMkLst>
          <pc:docMk/>
          <pc:sldMk cId="791812814" sldId="287"/>
        </pc:sldMkLst>
        <pc:spChg chg="mod">
          <ac:chgData name="Holodkov Nikola" userId="cd5efb67-70d0-4d40-8947-e9c82057bb7f" providerId="ADAL" clId="{8B9481E0-BFC5-422A-81CA-94D1E868E297}" dt="2023-03-15T10:18:34.698" v="24339" actId="207"/>
          <ac:spMkLst>
            <pc:docMk/>
            <pc:sldMk cId="791812814" sldId="287"/>
            <ac:spMk id="4" creationId="{2AE405AD-106E-8B62-A866-1AFB410F55FF}"/>
          </ac:spMkLst>
        </pc:spChg>
      </pc:sldChg>
      <pc:sldChg chg="addSp delSp modSp add mod">
        <pc:chgData name="Holodkov Nikola" userId="cd5efb67-70d0-4d40-8947-e9c82057bb7f" providerId="ADAL" clId="{8B9481E0-BFC5-422A-81CA-94D1E868E297}" dt="2023-03-15T20:13:10.907" v="31316" actId="20577"/>
        <pc:sldMkLst>
          <pc:docMk/>
          <pc:sldMk cId="2247141376" sldId="288"/>
        </pc:sldMkLst>
        <pc:spChg chg="mod">
          <ac:chgData name="Holodkov Nikola" userId="cd5efb67-70d0-4d40-8947-e9c82057bb7f" providerId="ADAL" clId="{8B9481E0-BFC5-422A-81CA-94D1E868E297}" dt="2023-03-15T18:04:45.007" v="31003" actId="207"/>
          <ac:spMkLst>
            <pc:docMk/>
            <pc:sldMk cId="2247141376" sldId="288"/>
            <ac:spMk id="2" creationId="{C1DF1D03-78A8-F9F0-39BB-CF238636EDCD}"/>
          </ac:spMkLst>
        </pc:spChg>
        <pc:spChg chg="mod">
          <ac:chgData name="Holodkov Nikola" userId="cd5efb67-70d0-4d40-8947-e9c82057bb7f" providerId="ADAL" clId="{8B9481E0-BFC5-422A-81CA-94D1E868E297}" dt="2023-03-15T20:13:10.907" v="31316" actId="20577"/>
          <ac:spMkLst>
            <pc:docMk/>
            <pc:sldMk cId="2247141376" sldId="288"/>
            <ac:spMk id="3" creationId="{DF3CD55E-F9E9-49D0-5DD9-40DA3C74C527}"/>
          </ac:spMkLst>
        </pc:spChg>
        <pc:spChg chg="add mod">
          <ac:chgData name="Holodkov Nikola" userId="cd5efb67-70d0-4d40-8947-e9c82057bb7f" providerId="ADAL" clId="{8B9481E0-BFC5-422A-81CA-94D1E868E297}" dt="2023-03-15T20:13:06.410" v="31312" actId="1076"/>
          <ac:spMkLst>
            <pc:docMk/>
            <pc:sldMk cId="2247141376" sldId="288"/>
            <ac:spMk id="5" creationId="{72B3AB38-CD28-F623-BC79-50EA431B7199}"/>
          </ac:spMkLst>
        </pc:spChg>
        <pc:spChg chg="add del mod">
          <ac:chgData name="Holodkov Nikola" userId="cd5efb67-70d0-4d40-8947-e9c82057bb7f" providerId="ADAL" clId="{8B9481E0-BFC5-422A-81CA-94D1E868E297}" dt="2023-03-15T15:24:02.042" v="29049" actId="478"/>
          <ac:spMkLst>
            <pc:docMk/>
            <pc:sldMk cId="2247141376" sldId="288"/>
            <ac:spMk id="5" creationId="{E81FED2D-E25D-A2C8-B895-184DF7BC561C}"/>
          </ac:spMkLst>
        </pc:spChg>
        <pc:spChg chg="add del mod">
          <ac:chgData name="Holodkov Nikola" userId="cd5efb67-70d0-4d40-8947-e9c82057bb7f" providerId="ADAL" clId="{8B9481E0-BFC5-422A-81CA-94D1E868E297}" dt="2023-03-15T20:12:44.242" v="31305" actId="478"/>
          <ac:spMkLst>
            <pc:docMk/>
            <pc:sldMk cId="2247141376" sldId="288"/>
            <ac:spMk id="6" creationId="{559DD7A2-747F-6A40-5907-15440B36E3B0}"/>
          </ac:spMkLst>
        </pc:spChg>
        <pc:spChg chg="mod">
          <ac:chgData name="Holodkov Nikola" userId="cd5efb67-70d0-4d40-8947-e9c82057bb7f" providerId="ADAL" clId="{8B9481E0-BFC5-422A-81CA-94D1E868E297}" dt="2023-03-14T18:10:08.610" v="24172" actId="1076"/>
          <ac:spMkLst>
            <pc:docMk/>
            <pc:sldMk cId="2247141376" sldId="288"/>
            <ac:spMk id="13" creationId="{9BCB7455-CF0E-B4E8-3FE3-7571B9748BCC}"/>
          </ac:spMkLst>
        </pc:spChg>
        <pc:spChg chg="del mod">
          <ac:chgData name="Holodkov Nikola" userId="cd5efb67-70d0-4d40-8947-e9c82057bb7f" providerId="ADAL" clId="{8B9481E0-BFC5-422A-81CA-94D1E868E297}" dt="2023-03-15T20:12:41.327" v="31304" actId="478"/>
          <ac:spMkLst>
            <pc:docMk/>
            <pc:sldMk cId="2247141376" sldId="288"/>
            <ac:spMk id="17" creationId="{7150E586-5942-88B6-5C7D-11C765E9A07B}"/>
          </ac:spMkLst>
        </pc:spChg>
        <pc:spChg chg="del">
          <ac:chgData name="Holodkov Nikola" userId="cd5efb67-70d0-4d40-8947-e9c82057bb7f" providerId="ADAL" clId="{8B9481E0-BFC5-422A-81CA-94D1E868E297}" dt="2023-03-14T18:06:21.194" v="24025" actId="478"/>
          <ac:spMkLst>
            <pc:docMk/>
            <pc:sldMk cId="2247141376" sldId="288"/>
            <ac:spMk id="18" creationId="{D8AB2B41-EF0A-00BE-682E-97B211ABB218}"/>
          </ac:spMkLst>
        </pc:spChg>
        <pc:spChg chg="del">
          <ac:chgData name="Holodkov Nikola" userId="cd5efb67-70d0-4d40-8947-e9c82057bb7f" providerId="ADAL" clId="{8B9481E0-BFC5-422A-81CA-94D1E868E297}" dt="2023-03-14T18:06:17.217" v="24024" actId="21"/>
          <ac:spMkLst>
            <pc:docMk/>
            <pc:sldMk cId="2247141376" sldId="288"/>
            <ac:spMk id="20" creationId="{95C8F56C-06FA-D607-416B-C05520C53473}"/>
          </ac:spMkLst>
        </pc:spChg>
        <pc:picChg chg="del">
          <ac:chgData name="Holodkov Nikola" userId="cd5efb67-70d0-4d40-8947-e9c82057bb7f" providerId="ADAL" clId="{8B9481E0-BFC5-422A-81CA-94D1E868E297}" dt="2023-03-14T18:06:17.217" v="24024" actId="21"/>
          <ac:picMkLst>
            <pc:docMk/>
            <pc:sldMk cId="2247141376" sldId="288"/>
            <ac:picMk id="4" creationId="{D5D47134-9D9F-6EFD-05C2-209B5C25E71D}"/>
          </ac:picMkLst>
        </pc:picChg>
        <pc:picChg chg="add del mod">
          <ac:chgData name="Holodkov Nikola" userId="cd5efb67-70d0-4d40-8947-e9c82057bb7f" providerId="ADAL" clId="{8B9481E0-BFC5-422A-81CA-94D1E868E297}" dt="2023-03-15T20:12:44.242" v="31305" actId="478"/>
          <ac:picMkLst>
            <pc:docMk/>
            <pc:sldMk cId="2247141376" sldId="288"/>
            <ac:picMk id="4" creationId="{F883DAE3-7F76-52A3-CBE2-9D055FCD78BB}"/>
          </ac:picMkLst>
        </pc:picChg>
        <pc:picChg chg="add del mod">
          <ac:chgData name="Holodkov Nikola" userId="cd5efb67-70d0-4d40-8947-e9c82057bb7f" providerId="ADAL" clId="{8B9481E0-BFC5-422A-81CA-94D1E868E297}" dt="2023-03-15T20:12:41.327" v="31304" actId="478"/>
          <ac:picMkLst>
            <pc:docMk/>
            <pc:sldMk cId="2247141376" sldId="288"/>
            <ac:picMk id="7" creationId="{35E8DB3E-3345-097B-D218-235B7E661F27}"/>
          </ac:picMkLst>
        </pc:picChg>
        <pc:picChg chg="del mod">
          <ac:chgData name="Holodkov Nikola" userId="cd5efb67-70d0-4d40-8947-e9c82057bb7f" providerId="ADAL" clId="{8B9481E0-BFC5-422A-81CA-94D1E868E297}" dt="2023-03-15T20:12:41.327" v="31304" actId="478"/>
          <ac:picMkLst>
            <pc:docMk/>
            <pc:sldMk cId="2247141376" sldId="288"/>
            <ac:picMk id="10" creationId="{D70750EA-DD0C-85AE-E0C9-BDEFA7B2730C}"/>
          </ac:picMkLst>
        </pc:picChg>
        <pc:picChg chg="del mod">
          <ac:chgData name="Holodkov Nikola" userId="cd5efb67-70d0-4d40-8947-e9c82057bb7f" providerId="ADAL" clId="{8B9481E0-BFC5-422A-81CA-94D1E868E297}" dt="2023-03-15T20:12:44.242" v="31305" actId="478"/>
          <ac:picMkLst>
            <pc:docMk/>
            <pc:sldMk cId="2247141376" sldId="288"/>
            <ac:picMk id="12" creationId="{14DC1D49-8AAC-5786-0BFA-39D975D54FB0}"/>
          </ac:picMkLst>
        </pc:picChg>
        <pc:picChg chg="del">
          <ac:chgData name="Holodkov Nikola" userId="cd5efb67-70d0-4d40-8947-e9c82057bb7f" providerId="ADAL" clId="{8B9481E0-BFC5-422A-81CA-94D1E868E297}" dt="2023-03-14T18:06:17.217" v="24024" actId="21"/>
          <ac:picMkLst>
            <pc:docMk/>
            <pc:sldMk cId="2247141376" sldId="288"/>
            <ac:picMk id="15" creationId="{6DBABE58-BF96-9B5C-E73B-416E22CE7201}"/>
          </ac:picMkLst>
        </pc:picChg>
      </pc:sldChg>
      <pc:sldChg chg="addSp delSp modSp new mod ord modClrScheme chgLayout">
        <pc:chgData name="Holodkov Nikola" userId="cd5efb67-70d0-4d40-8947-e9c82057bb7f" providerId="ADAL" clId="{8B9481E0-BFC5-422A-81CA-94D1E868E297}" dt="2023-03-23T09:58:06.117" v="38115" actId="20577"/>
        <pc:sldMkLst>
          <pc:docMk/>
          <pc:sldMk cId="598727069" sldId="289"/>
        </pc:sldMkLst>
        <pc:spChg chg="del mod ord">
          <ac:chgData name="Holodkov Nikola" userId="cd5efb67-70d0-4d40-8947-e9c82057bb7f" providerId="ADAL" clId="{8B9481E0-BFC5-422A-81CA-94D1E868E297}" dt="2023-03-15T10:18:50.074" v="24340" actId="700"/>
          <ac:spMkLst>
            <pc:docMk/>
            <pc:sldMk cId="598727069" sldId="289"/>
            <ac:spMk id="2" creationId="{09F446CD-AE1C-CE8B-CCF9-67B7D89196CD}"/>
          </ac:spMkLst>
        </pc:spChg>
        <pc:spChg chg="add del mod ord">
          <ac:chgData name="Holodkov Nikola" userId="cd5efb67-70d0-4d40-8947-e9c82057bb7f" providerId="ADAL" clId="{8B9481E0-BFC5-422A-81CA-94D1E868E297}" dt="2023-03-15T10:18:53.584" v="24341" actId="478"/>
          <ac:spMkLst>
            <pc:docMk/>
            <pc:sldMk cId="598727069" sldId="289"/>
            <ac:spMk id="3" creationId="{AE90703D-C8A5-D32E-080D-F68857E05F36}"/>
          </ac:spMkLst>
        </pc:spChg>
        <pc:spChg chg="add mod ord">
          <ac:chgData name="Holodkov Nikola" userId="cd5efb67-70d0-4d40-8947-e9c82057bb7f" providerId="ADAL" clId="{8B9481E0-BFC5-422A-81CA-94D1E868E297}" dt="2023-03-15T18:24:25.194" v="31272" actId="113"/>
          <ac:spMkLst>
            <pc:docMk/>
            <pc:sldMk cId="598727069" sldId="289"/>
            <ac:spMk id="4" creationId="{95B4F881-7B40-BC48-00CF-D712598C7801}"/>
          </ac:spMkLst>
        </pc:spChg>
        <pc:spChg chg="add mod">
          <ac:chgData name="Holodkov Nikola" userId="cd5efb67-70d0-4d40-8947-e9c82057bb7f" providerId="ADAL" clId="{8B9481E0-BFC5-422A-81CA-94D1E868E297}" dt="2023-03-23T09:58:06.117" v="38115" actId="20577"/>
          <ac:spMkLst>
            <pc:docMk/>
            <pc:sldMk cId="598727069" sldId="289"/>
            <ac:spMk id="5" creationId="{0E9F0574-1A37-B60D-8DA2-0F80C9E792B3}"/>
          </ac:spMkLst>
        </pc:spChg>
      </pc:sldChg>
      <pc:sldChg chg="addSp delSp modSp add del mod">
        <pc:chgData name="Holodkov Nikola" userId="cd5efb67-70d0-4d40-8947-e9c82057bb7f" providerId="ADAL" clId="{8B9481E0-BFC5-422A-81CA-94D1E868E297}" dt="2023-03-15T18:23:02.253" v="31211" actId="47"/>
        <pc:sldMkLst>
          <pc:docMk/>
          <pc:sldMk cId="241399391" sldId="290"/>
        </pc:sldMkLst>
        <pc:spChg chg="del">
          <ac:chgData name="Holodkov Nikola" userId="cd5efb67-70d0-4d40-8947-e9c82057bb7f" providerId="ADAL" clId="{8B9481E0-BFC5-422A-81CA-94D1E868E297}" dt="2023-03-15T17:46:02.910" v="30725" actId="478"/>
          <ac:spMkLst>
            <pc:docMk/>
            <pc:sldMk cId="241399391" sldId="290"/>
            <ac:spMk id="2" creationId="{C1DF1D03-78A8-F9F0-39BB-CF238636EDCD}"/>
          </ac:spMkLst>
        </pc:spChg>
        <pc:spChg chg="del">
          <ac:chgData name="Holodkov Nikola" userId="cd5efb67-70d0-4d40-8947-e9c82057bb7f" providerId="ADAL" clId="{8B9481E0-BFC5-422A-81CA-94D1E868E297}" dt="2023-03-15T17:46:04.230" v="30726" actId="478"/>
          <ac:spMkLst>
            <pc:docMk/>
            <pc:sldMk cId="241399391" sldId="290"/>
            <ac:spMk id="3" creationId="{DF3CD55E-F9E9-49D0-5DD9-40DA3C74C527}"/>
          </ac:spMkLst>
        </pc:spChg>
        <pc:spChg chg="del">
          <ac:chgData name="Holodkov Nikola" userId="cd5efb67-70d0-4d40-8947-e9c82057bb7f" providerId="ADAL" clId="{8B9481E0-BFC5-422A-81CA-94D1E868E297}" dt="2023-03-15T17:46:09.102" v="30731" actId="478"/>
          <ac:spMkLst>
            <pc:docMk/>
            <pc:sldMk cId="241399391" sldId="290"/>
            <ac:spMk id="4" creationId="{08470725-0D5F-25C0-1C4B-DFAC31E64A0B}"/>
          </ac:spMkLst>
        </pc:spChg>
        <pc:spChg chg="del mod">
          <ac:chgData name="Holodkov Nikola" userId="cd5efb67-70d0-4d40-8947-e9c82057bb7f" providerId="ADAL" clId="{8B9481E0-BFC5-422A-81CA-94D1E868E297}" dt="2023-03-15T17:46:07.585" v="30729" actId="478"/>
          <ac:spMkLst>
            <pc:docMk/>
            <pc:sldMk cId="241399391" sldId="290"/>
            <ac:spMk id="9" creationId="{38787809-F98E-0FDB-5B60-DF8B7FC1EAB2}"/>
          </ac:spMkLst>
        </pc:spChg>
        <pc:spChg chg="mod">
          <ac:chgData name="Holodkov Nikola" userId="cd5efb67-70d0-4d40-8947-e9c82057bb7f" providerId="ADAL" clId="{8B9481E0-BFC5-422A-81CA-94D1E868E297}" dt="2023-03-15T17:55:20.377" v="30932" actId="20577"/>
          <ac:spMkLst>
            <pc:docMk/>
            <pc:sldMk cId="241399391" sldId="290"/>
            <ac:spMk id="11" creationId="{FC8F3834-8010-ACAE-1E9A-EB3F992F6AD7}"/>
          </ac:spMkLst>
        </pc:spChg>
        <pc:spChg chg="add mod">
          <ac:chgData name="Holodkov Nikola" userId="cd5efb67-70d0-4d40-8947-e9c82057bb7f" providerId="ADAL" clId="{8B9481E0-BFC5-422A-81CA-94D1E868E297}" dt="2023-03-15T18:05:31.428" v="31031" actId="403"/>
          <ac:spMkLst>
            <pc:docMk/>
            <pc:sldMk cId="241399391" sldId="290"/>
            <ac:spMk id="12" creationId="{2B4D6445-3395-78C1-7146-F05760910488}"/>
          </ac:spMkLst>
        </pc:spChg>
        <pc:spChg chg="add del mod">
          <ac:chgData name="Holodkov Nikola" userId="cd5efb67-70d0-4d40-8947-e9c82057bb7f" providerId="ADAL" clId="{8B9481E0-BFC5-422A-81CA-94D1E868E297}" dt="2023-03-15T17:46:06.086" v="30727" actId="478"/>
          <ac:spMkLst>
            <pc:docMk/>
            <pc:sldMk cId="241399391" sldId="290"/>
            <ac:spMk id="14" creationId="{8539D5B7-F8AC-9E52-7965-6080BD8CF297}"/>
          </ac:spMkLst>
        </pc:spChg>
        <pc:spChg chg="add mod">
          <ac:chgData name="Holodkov Nikola" userId="cd5efb67-70d0-4d40-8947-e9c82057bb7f" providerId="ADAL" clId="{8B9481E0-BFC5-422A-81CA-94D1E868E297}" dt="2023-03-15T17:56:53.317" v="30981" actId="20577"/>
          <ac:spMkLst>
            <pc:docMk/>
            <pc:sldMk cId="241399391" sldId="290"/>
            <ac:spMk id="20" creationId="{D8A50063-E6D3-B86C-1703-0321B2B9D7AD}"/>
          </ac:spMkLst>
        </pc:spChg>
        <pc:picChg chg="del">
          <ac:chgData name="Holodkov Nikola" userId="cd5efb67-70d0-4d40-8947-e9c82057bb7f" providerId="ADAL" clId="{8B9481E0-BFC5-422A-81CA-94D1E868E297}" dt="2023-03-15T17:46:10.630" v="30734" actId="478"/>
          <ac:picMkLst>
            <pc:docMk/>
            <pc:sldMk cId="241399391" sldId="290"/>
            <ac:picMk id="5" creationId="{CBD21E72-BCD0-F64D-2611-2FAB00B3A355}"/>
          </ac:picMkLst>
        </pc:picChg>
        <pc:picChg chg="del">
          <ac:chgData name="Holodkov Nikola" userId="cd5efb67-70d0-4d40-8947-e9c82057bb7f" providerId="ADAL" clId="{8B9481E0-BFC5-422A-81CA-94D1E868E297}" dt="2023-03-15T17:46:09.548" v="30732" actId="478"/>
          <ac:picMkLst>
            <pc:docMk/>
            <pc:sldMk cId="241399391" sldId="290"/>
            <ac:picMk id="6" creationId="{F0BAC8AC-29FC-9C08-308D-6E8449788952}"/>
          </ac:picMkLst>
        </pc:picChg>
        <pc:picChg chg="del">
          <ac:chgData name="Holodkov Nikola" userId="cd5efb67-70d0-4d40-8947-e9c82057bb7f" providerId="ADAL" clId="{8B9481E0-BFC5-422A-81CA-94D1E868E297}" dt="2023-03-15T17:46:07.945" v="30730" actId="478"/>
          <ac:picMkLst>
            <pc:docMk/>
            <pc:sldMk cId="241399391" sldId="290"/>
            <ac:picMk id="8" creationId="{B562A5DB-8010-F629-D3A8-DA8DF40131E0}"/>
          </ac:picMkLst>
        </pc:picChg>
        <pc:picChg chg="del">
          <ac:chgData name="Holodkov Nikola" userId="cd5efb67-70d0-4d40-8947-e9c82057bb7f" providerId="ADAL" clId="{8B9481E0-BFC5-422A-81CA-94D1E868E297}" dt="2023-03-15T17:46:10.084" v="30733" actId="478"/>
          <ac:picMkLst>
            <pc:docMk/>
            <pc:sldMk cId="241399391" sldId="290"/>
            <ac:picMk id="10" creationId="{857058F7-0183-094C-D4CD-2E354695118B}"/>
          </ac:picMkLst>
        </pc:picChg>
        <pc:picChg chg="add del">
          <ac:chgData name="Holodkov Nikola" userId="cd5efb67-70d0-4d40-8947-e9c82057bb7f" providerId="ADAL" clId="{8B9481E0-BFC5-422A-81CA-94D1E868E297}" dt="2023-03-15T17:50:15.660" v="30768" actId="22"/>
          <ac:picMkLst>
            <pc:docMk/>
            <pc:sldMk cId="241399391" sldId="290"/>
            <ac:picMk id="16" creationId="{7A462B4A-DDB5-7975-F5E5-1BAFA176FEA1}"/>
          </ac:picMkLst>
        </pc:picChg>
        <pc:picChg chg="add mod">
          <ac:chgData name="Holodkov Nikola" userId="cd5efb67-70d0-4d40-8947-e9c82057bb7f" providerId="ADAL" clId="{8B9481E0-BFC5-422A-81CA-94D1E868E297}" dt="2023-03-15T17:57:03.812" v="30982" actId="1076"/>
          <ac:picMkLst>
            <pc:docMk/>
            <pc:sldMk cId="241399391" sldId="290"/>
            <ac:picMk id="18" creationId="{A777765B-D2E5-D0A3-AFED-68401F61516C}"/>
          </ac:picMkLst>
        </pc:picChg>
        <pc:picChg chg="add mod">
          <ac:chgData name="Holodkov Nikola" userId="cd5efb67-70d0-4d40-8947-e9c82057bb7f" providerId="ADAL" clId="{8B9481E0-BFC5-422A-81CA-94D1E868E297}" dt="2023-03-15T17:57:03.812" v="30982" actId="1076"/>
          <ac:picMkLst>
            <pc:docMk/>
            <pc:sldMk cId="241399391" sldId="290"/>
            <ac:picMk id="19" creationId="{965A8D9A-EA5B-ABAB-4ADD-13A74F92C639}"/>
          </ac:picMkLst>
        </pc:picChg>
      </pc:sldChg>
      <pc:sldChg chg="addSp delSp modSp add mod ord">
        <pc:chgData name="Holodkov Nikola" userId="cd5efb67-70d0-4d40-8947-e9c82057bb7f" providerId="ADAL" clId="{8B9481E0-BFC5-422A-81CA-94D1E868E297}" dt="2023-03-15T20:47:01.145" v="33088"/>
        <pc:sldMkLst>
          <pc:docMk/>
          <pc:sldMk cId="1333011878" sldId="291"/>
        </pc:sldMkLst>
        <pc:spChg chg="mod">
          <ac:chgData name="Holodkov Nikola" userId="cd5efb67-70d0-4d40-8947-e9c82057bb7f" providerId="ADAL" clId="{8B9481E0-BFC5-422A-81CA-94D1E868E297}" dt="2023-03-15T20:44:31.806" v="33071" actId="20577"/>
          <ac:spMkLst>
            <pc:docMk/>
            <pc:sldMk cId="1333011878" sldId="291"/>
            <ac:spMk id="3" creationId="{F1B41DDA-D537-D938-255E-99D17128A867}"/>
          </ac:spMkLst>
        </pc:spChg>
        <pc:spChg chg="mod">
          <ac:chgData name="Holodkov Nikola" userId="cd5efb67-70d0-4d40-8947-e9c82057bb7f" providerId="ADAL" clId="{8B9481E0-BFC5-422A-81CA-94D1E868E297}" dt="2023-03-15T20:26:37.883" v="31872" actId="20577"/>
          <ac:spMkLst>
            <pc:docMk/>
            <pc:sldMk cId="1333011878" sldId="291"/>
            <ac:spMk id="4" creationId="{535C83DF-4A22-47A8-C873-51E7F6CCA7B9}"/>
          </ac:spMkLst>
        </pc:spChg>
        <pc:spChg chg="mod">
          <ac:chgData name="Holodkov Nikola" userId="cd5efb67-70d0-4d40-8947-e9c82057bb7f" providerId="ADAL" clId="{8B9481E0-BFC5-422A-81CA-94D1E868E297}" dt="2023-03-15T20:47:01.145" v="33088"/>
          <ac:spMkLst>
            <pc:docMk/>
            <pc:sldMk cId="1333011878" sldId="291"/>
            <ac:spMk id="5" creationId="{59DF7520-DF22-C8E9-B319-5660D72FD932}"/>
          </ac:spMkLst>
        </pc:spChg>
        <pc:spChg chg="add del mod">
          <ac:chgData name="Holodkov Nikola" userId="cd5efb67-70d0-4d40-8947-e9c82057bb7f" providerId="ADAL" clId="{8B9481E0-BFC5-422A-81CA-94D1E868E297}" dt="2023-03-15T20:13:42.275" v="31318" actId="478"/>
          <ac:spMkLst>
            <pc:docMk/>
            <pc:sldMk cId="1333011878" sldId="291"/>
            <ac:spMk id="14" creationId="{2B522DF0-98C4-13E0-9287-401878F88089}"/>
          </ac:spMkLst>
        </pc:spChg>
        <pc:picChg chg="add mod modCrop">
          <ac:chgData name="Holodkov Nikola" userId="cd5efb67-70d0-4d40-8947-e9c82057bb7f" providerId="ADAL" clId="{8B9481E0-BFC5-422A-81CA-94D1E868E297}" dt="2023-03-15T20:46:15.775" v="33081" actId="1076"/>
          <ac:picMkLst>
            <pc:docMk/>
            <pc:sldMk cId="1333011878" sldId="291"/>
            <ac:picMk id="2" creationId="{B47B8B3F-BBCE-C3C4-171B-4FB47BC94C93}"/>
          </ac:picMkLst>
        </pc:picChg>
        <pc:picChg chg="add mod modCrop">
          <ac:chgData name="Holodkov Nikola" userId="cd5efb67-70d0-4d40-8947-e9c82057bb7f" providerId="ADAL" clId="{8B9481E0-BFC5-422A-81CA-94D1E868E297}" dt="2023-03-15T20:46:33.270" v="33084" actId="732"/>
          <ac:picMkLst>
            <pc:docMk/>
            <pc:sldMk cId="1333011878" sldId="291"/>
            <ac:picMk id="6" creationId="{28A87429-6C1B-2D51-4090-5E9BE095152D}"/>
          </ac:picMkLst>
        </pc:picChg>
        <pc:picChg chg="del">
          <ac:chgData name="Holodkov Nikola" userId="cd5efb67-70d0-4d40-8947-e9c82057bb7f" providerId="ADAL" clId="{8B9481E0-BFC5-422A-81CA-94D1E868E297}" dt="2023-03-15T17:45:53.353" v="30721" actId="478"/>
          <ac:picMkLst>
            <pc:docMk/>
            <pc:sldMk cId="1333011878" sldId="291"/>
            <ac:picMk id="6" creationId="{4AA59B42-8CD4-3B7E-BB4E-AEB85D0FEE7C}"/>
          </ac:picMkLst>
        </pc:picChg>
        <pc:picChg chg="del">
          <ac:chgData name="Holodkov Nikola" userId="cd5efb67-70d0-4d40-8947-e9c82057bb7f" providerId="ADAL" clId="{8B9481E0-BFC5-422A-81CA-94D1E868E297}" dt="2023-03-15T17:45:53.892" v="30722" actId="478"/>
          <ac:picMkLst>
            <pc:docMk/>
            <pc:sldMk cId="1333011878" sldId="291"/>
            <ac:picMk id="7" creationId="{4054A6DC-4670-432F-31DE-19A34CDF2F3D}"/>
          </ac:picMkLst>
        </pc:picChg>
        <pc:picChg chg="add del mod">
          <ac:chgData name="Holodkov Nikola" userId="cd5efb67-70d0-4d40-8947-e9c82057bb7f" providerId="ADAL" clId="{8B9481E0-BFC5-422A-81CA-94D1E868E297}" dt="2023-03-15T20:25:26.731" v="31817" actId="478"/>
          <ac:picMkLst>
            <pc:docMk/>
            <pc:sldMk cId="1333011878" sldId="291"/>
            <ac:picMk id="8" creationId="{545D41BE-DE87-82DB-BDC8-15A3EFC83600}"/>
          </ac:picMkLst>
        </pc:picChg>
        <pc:picChg chg="del">
          <ac:chgData name="Holodkov Nikola" userId="cd5efb67-70d0-4d40-8947-e9c82057bb7f" providerId="ADAL" clId="{8B9481E0-BFC5-422A-81CA-94D1E868E297}" dt="2023-03-15T17:45:54.477" v="30723" actId="478"/>
          <ac:picMkLst>
            <pc:docMk/>
            <pc:sldMk cId="1333011878" sldId="291"/>
            <ac:picMk id="9" creationId="{7B898CAD-95D6-44AD-EC79-D531B878A51E}"/>
          </ac:picMkLst>
        </pc:picChg>
        <pc:picChg chg="del">
          <ac:chgData name="Holodkov Nikola" userId="cd5efb67-70d0-4d40-8947-e9c82057bb7f" providerId="ADAL" clId="{8B9481E0-BFC5-422A-81CA-94D1E868E297}" dt="2023-03-15T17:45:54.908" v="30724" actId="478"/>
          <ac:picMkLst>
            <pc:docMk/>
            <pc:sldMk cId="1333011878" sldId="291"/>
            <ac:picMk id="10" creationId="{EA385273-88CF-6BB0-21B1-CDB1FF3FB696}"/>
          </ac:picMkLst>
        </pc:picChg>
        <pc:picChg chg="add del mod">
          <ac:chgData name="Holodkov Nikola" userId="cd5efb67-70d0-4d40-8947-e9c82057bb7f" providerId="ADAL" clId="{8B9481E0-BFC5-422A-81CA-94D1E868E297}" dt="2023-03-15T20:25:27.318" v="31818" actId="478"/>
          <ac:picMkLst>
            <pc:docMk/>
            <pc:sldMk cId="1333011878" sldId="291"/>
            <ac:picMk id="11" creationId="{3C005C11-E978-DF39-63BB-B803DCA18B6D}"/>
          </ac:picMkLst>
        </pc:picChg>
        <pc:picChg chg="add del mod">
          <ac:chgData name="Holodkov Nikola" userId="cd5efb67-70d0-4d40-8947-e9c82057bb7f" providerId="ADAL" clId="{8B9481E0-BFC5-422A-81CA-94D1E868E297}" dt="2023-03-15T20:13:42.691" v="31319" actId="478"/>
          <ac:picMkLst>
            <pc:docMk/>
            <pc:sldMk cId="1333011878" sldId="291"/>
            <ac:picMk id="12" creationId="{8DA1F167-3F5E-06D2-B6E5-45474CBEBDED}"/>
          </ac:picMkLst>
        </pc:picChg>
        <pc:picChg chg="add del mod">
          <ac:chgData name="Holodkov Nikola" userId="cd5efb67-70d0-4d40-8947-e9c82057bb7f" providerId="ADAL" clId="{8B9481E0-BFC5-422A-81CA-94D1E868E297}" dt="2023-03-15T20:13:43.487" v="31320" actId="478"/>
          <ac:picMkLst>
            <pc:docMk/>
            <pc:sldMk cId="1333011878" sldId="291"/>
            <ac:picMk id="13" creationId="{EE299E51-4696-80F5-0F22-6D6B2EB5D806}"/>
          </ac:picMkLst>
        </pc:picChg>
      </pc:sldChg>
      <pc:sldChg chg="addSp delSp modSp add mod">
        <pc:chgData name="Holodkov Nikola" userId="cd5efb67-70d0-4d40-8947-e9c82057bb7f" providerId="ADAL" clId="{8B9481E0-BFC5-422A-81CA-94D1E868E297}" dt="2023-03-23T09:58:21.815" v="38123" actId="20577"/>
        <pc:sldMkLst>
          <pc:docMk/>
          <pc:sldMk cId="1656468308" sldId="292"/>
        </pc:sldMkLst>
        <pc:spChg chg="mod">
          <ac:chgData name="Holodkov Nikola" userId="cd5efb67-70d0-4d40-8947-e9c82057bb7f" providerId="ADAL" clId="{8B9481E0-BFC5-422A-81CA-94D1E868E297}" dt="2023-03-23T09:54:46.487" v="38102" actId="20577"/>
          <ac:spMkLst>
            <pc:docMk/>
            <pc:sldMk cId="1656468308" sldId="292"/>
            <ac:spMk id="3" creationId="{FE7D8177-5D7F-3743-0AF5-90E8A05B71F9}"/>
          </ac:spMkLst>
        </pc:spChg>
        <pc:spChg chg="mod">
          <ac:chgData name="Holodkov Nikola" userId="cd5efb67-70d0-4d40-8947-e9c82057bb7f" providerId="ADAL" clId="{8B9481E0-BFC5-422A-81CA-94D1E868E297}" dt="2023-03-23T09:58:21.815" v="38123" actId="20577"/>
          <ac:spMkLst>
            <pc:docMk/>
            <pc:sldMk cId="1656468308" sldId="292"/>
            <ac:spMk id="4" creationId="{E7B29223-69D4-B6D4-341A-D4E766943457}"/>
          </ac:spMkLst>
        </pc:spChg>
        <pc:picChg chg="add del">
          <ac:chgData name="Holodkov Nikola" userId="cd5efb67-70d0-4d40-8947-e9c82057bb7f" providerId="ADAL" clId="{8B9481E0-BFC5-422A-81CA-94D1E868E297}" dt="2023-03-22T17:27:24.060" v="35640" actId="22"/>
          <ac:picMkLst>
            <pc:docMk/>
            <pc:sldMk cId="1656468308" sldId="292"/>
            <ac:picMk id="5" creationId="{4A1BE92B-04CB-7BDC-45E6-88D2C1684E47}"/>
          </ac:picMkLst>
        </pc:picChg>
      </pc:sldChg>
      <pc:sldChg chg="new del">
        <pc:chgData name="Holodkov Nikola" userId="cd5efb67-70d0-4d40-8947-e9c82057bb7f" providerId="ADAL" clId="{8B9481E0-BFC5-422A-81CA-94D1E868E297}" dt="2023-03-15T21:00:15.351" v="33346" actId="47"/>
        <pc:sldMkLst>
          <pc:docMk/>
          <pc:sldMk cId="271455150" sldId="293"/>
        </pc:sldMkLst>
      </pc:sldChg>
      <pc:sldChg chg="new del">
        <pc:chgData name="Holodkov Nikola" userId="cd5efb67-70d0-4d40-8947-e9c82057bb7f" providerId="ADAL" clId="{8B9481E0-BFC5-422A-81CA-94D1E868E297}" dt="2023-03-15T21:00:17.172" v="33347" actId="47"/>
        <pc:sldMkLst>
          <pc:docMk/>
          <pc:sldMk cId="263513110" sldId="294"/>
        </pc:sldMkLst>
      </pc:sldChg>
      <pc:sldChg chg="addSp delSp modSp new mod modClrScheme chgLayout">
        <pc:chgData name="Holodkov Nikola" userId="cd5efb67-70d0-4d40-8947-e9c82057bb7f" providerId="ADAL" clId="{8B9481E0-BFC5-422A-81CA-94D1E868E297}" dt="2023-03-15T20:15:55.824" v="31409" actId="20577"/>
        <pc:sldMkLst>
          <pc:docMk/>
          <pc:sldMk cId="1571076809" sldId="295"/>
        </pc:sldMkLst>
        <pc:spChg chg="del mod ord">
          <ac:chgData name="Holodkov Nikola" userId="cd5efb67-70d0-4d40-8947-e9c82057bb7f" providerId="ADAL" clId="{8B9481E0-BFC5-422A-81CA-94D1E868E297}" dt="2023-03-15T20:14:30.807" v="31352" actId="700"/>
          <ac:spMkLst>
            <pc:docMk/>
            <pc:sldMk cId="1571076809" sldId="295"/>
            <ac:spMk id="2" creationId="{880755BB-B1B0-C958-C1A6-3232DE06444A}"/>
          </ac:spMkLst>
        </pc:spChg>
        <pc:spChg chg="del">
          <ac:chgData name="Holodkov Nikola" userId="cd5efb67-70d0-4d40-8947-e9c82057bb7f" providerId="ADAL" clId="{8B9481E0-BFC5-422A-81CA-94D1E868E297}" dt="2023-03-15T20:14:30.807" v="31352" actId="700"/>
          <ac:spMkLst>
            <pc:docMk/>
            <pc:sldMk cId="1571076809" sldId="295"/>
            <ac:spMk id="3" creationId="{7B066D59-F33D-DDD0-307F-75C9380DF696}"/>
          </ac:spMkLst>
        </pc:spChg>
        <pc:spChg chg="add mod ord">
          <ac:chgData name="Holodkov Nikola" userId="cd5efb67-70d0-4d40-8947-e9c82057bb7f" providerId="ADAL" clId="{8B9481E0-BFC5-422A-81CA-94D1E868E297}" dt="2023-03-15T20:15:55.824" v="31409" actId="20577"/>
          <ac:spMkLst>
            <pc:docMk/>
            <pc:sldMk cId="1571076809" sldId="295"/>
            <ac:spMk id="4" creationId="{7629C8AD-957E-EC2C-5CF0-867C20C6DBA5}"/>
          </ac:spMkLst>
        </pc:spChg>
      </pc:sldChg>
      <pc:sldChg chg="modSp add del mod">
        <pc:chgData name="Holodkov Nikola" userId="cd5efb67-70d0-4d40-8947-e9c82057bb7f" providerId="ADAL" clId="{8B9481E0-BFC5-422A-81CA-94D1E868E297}" dt="2023-03-22T17:54:19.739" v="36081" actId="47"/>
        <pc:sldMkLst>
          <pc:docMk/>
          <pc:sldMk cId="187045079" sldId="296"/>
        </pc:sldMkLst>
        <pc:spChg chg="mod">
          <ac:chgData name="Holodkov Nikola" userId="cd5efb67-70d0-4d40-8947-e9c82057bb7f" providerId="ADAL" clId="{8B9481E0-BFC5-422A-81CA-94D1E868E297}" dt="2023-03-15T21:00:11.949" v="33345" actId="6549"/>
          <ac:spMkLst>
            <pc:docMk/>
            <pc:sldMk cId="187045079" sldId="296"/>
            <ac:spMk id="4" creationId="{E7B29223-69D4-B6D4-341A-D4E766943457}"/>
          </ac:spMkLst>
        </pc:spChg>
      </pc:sldChg>
      <pc:sldChg chg="addSp modSp new del mod">
        <pc:chgData name="Holodkov Nikola" userId="cd5efb67-70d0-4d40-8947-e9c82057bb7f" providerId="ADAL" clId="{8B9481E0-BFC5-422A-81CA-94D1E868E297}" dt="2023-03-22T10:38:44.166" v="34122" actId="47"/>
        <pc:sldMkLst>
          <pc:docMk/>
          <pc:sldMk cId="3972575629" sldId="297"/>
        </pc:sldMkLst>
        <pc:spChg chg="mod">
          <ac:chgData name="Holodkov Nikola" userId="cd5efb67-70d0-4d40-8947-e9c82057bb7f" providerId="ADAL" clId="{8B9481E0-BFC5-422A-81CA-94D1E868E297}" dt="2023-03-22T09:57:44.880" v="33532" actId="207"/>
          <ac:spMkLst>
            <pc:docMk/>
            <pc:sldMk cId="3972575629" sldId="297"/>
            <ac:spMk id="2" creationId="{3D8043B5-749F-739B-A625-1362B8F07573}"/>
          </ac:spMkLst>
        </pc:spChg>
        <pc:spChg chg="mod">
          <ac:chgData name="Holodkov Nikola" userId="cd5efb67-70d0-4d40-8947-e9c82057bb7f" providerId="ADAL" clId="{8B9481E0-BFC5-422A-81CA-94D1E868E297}" dt="2023-03-22T10:19:15.229" v="34121" actId="20577"/>
          <ac:spMkLst>
            <pc:docMk/>
            <pc:sldMk cId="3972575629" sldId="297"/>
            <ac:spMk id="3" creationId="{EA7570DD-0DD0-1E1C-48ED-183CF82AF4E4}"/>
          </ac:spMkLst>
        </pc:spChg>
        <pc:spChg chg="add mod">
          <ac:chgData name="Holodkov Nikola" userId="cd5efb67-70d0-4d40-8947-e9c82057bb7f" providerId="ADAL" clId="{8B9481E0-BFC5-422A-81CA-94D1E868E297}" dt="2023-03-22T10:16:48.225" v="34099" actId="6549"/>
          <ac:spMkLst>
            <pc:docMk/>
            <pc:sldMk cId="3972575629" sldId="297"/>
            <ac:spMk id="4" creationId="{D1589617-3E47-0E71-8E6D-AD1C4C0A17CB}"/>
          </ac:spMkLst>
        </pc:spChg>
      </pc:sldChg>
      <pc:sldChg chg="modSp add mod">
        <pc:chgData name="Holodkov Nikola" userId="cd5efb67-70d0-4d40-8947-e9c82057bb7f" providerId="ADAL" clId="{8B9481E0-BFC5-422A-81CA-94D1E868E297}" dt="2023-03-23T09:58:14.509" v="38119" actId="20577"/>
        <pc:sldMkLst>
          <pc:docMk/>
          <pc:sldMk cId="4080676569" sldId="297"/>
        </pc:sldMkLst>
        <pc:spChg chg="mod">
          <ac:chgData name="Holodkov Nikola" userId="cd5efb67-70d0-4d40-8947-e9c82057bb7f" providerId="ADAL" clId="{8B9481E0-BFC5-422A-81CA-94D1E868E297}" dt="2023-03-23T09:52:51.177" v="38066" actId="14100"/>
          <ac:spMkLst>
            <pc:docMk/>
            <pc:sldMk cId="4080676569" sldId="297"/>
            <ac:spMk id="3" creationId="{6D04F2C9-492D-508F-8BEC-C84640BA6158}"/>
          </ac:spMkLst>
        </pc:spChg>
        <pc:spChg chg="mod">
          <ac:chgData name="Holodkov Nikola" userId="cd5efb67-70d0-4d40-8947-e9c82057bb7f" providerId="ADAL" clId="{8B9481E0-BFC5-422A-81CA-94D1E868E297}" dt="2023-03-23T09:58:14.509" v="38119" actId="20577"/>
          <ac:spMkLst>
            <pc:docMk/>
            <pc:sldMk cId="4080676569" sldId="297"/>
            <ac:spMk id="4" creationId="{EEAA12EF-53FC-F799-E8B3-487E723E665B}"/>
          </ac:spMkLst>
        </pc:spChg>
      </pc:sldChg>
      <pc:sldChg chg="modSp add mod">
        <pc:chgData name="Holodkov Nikola" userId="cd5efb67-70d0-4d40-8947-e9c82057bb7f" providerId="ADAL" clId="{8B9481E0-BFC5-422A-81CA-94D1E868E297}" dt="2023-03-23T09:55:27.786" v="38103" actId="20577"/>
        <pc:sldMkLst>
          <pc:docMk/>
          <pc:sldMk cId="2306700742" sldId="298"/>
        </pc:sldMkLst>
        <pc:spChg chg="mod">
          <ac:chgData name="Holodkov Nikola" userId="cd5efb67-70d0-4d40-8947-e9c82057bb7f" providerId="ADAL" clId="{8B9481E0-BFC5-422A-81CA-94D1E868E297}" dt="2023-03-22T17:59:08.133" v="36532" actId="404"/>
          <ac:spMkLst>
            <pc:docMk/>
            <pc:sldMk cId="2306700742" sldId="298"/>
            <ac:spMk id="3" creationId="{FE7D8177-5D7F-3743-0AF5-90E8A05B71F9}"/>
          </ac:spMkLst>
        </pc:spChg>
        <pc:spChg chg="mod">
          <ac:chgData name="Holodkov Nikola" userId="cd5efb67-70d0-4d40-8947-e9c82057bb7f" providerId="ADAL" clId="{8B9481E0-BFC5-422A-81CA-94D1E868E297}" dt="2023-03-23T09:55:27.786" v="38103" actId="20577"/>
          <ac:spMkLst>
            <pc:docMk/>
            <pc:sldMk cId="2306700742" sldId="298"/>
            <ac:spMk id="4" creationId="{E7B29223-69D4-B6D4-341A-D4E766943457}"/>
          </ac:spMkLst>
        </pc:spChg>
      </pc:sldChg>
      <pc:sldChg chg="new del">
        <pc:chgData name="Holodkov Nikola" userId="cd5efb67-70d0-4d40-8947-e9c82057bb7f" providerId="ADAL" clId="{8B9481E0-BFC5-422A-81CA-94D1E868E297}" dt="2023-03-22T11:07:33.571" v="34123" actId="47"/>
        <pc:sldMkLst>
          <pc:docMk/>
          <pc:sldMk cId="3615770099" sldId="298"/>
        </pc:sldMkLst>
      </pc:sldChg>
      <pc:sldChg chg="modSp add mod">
        <pc:chgData name="Holodkov Nikola" userId="cd5efb67-70d0-4d40-8947-e9c82057bb7f" providerId="ADAL" clId="{8B9481E0-BFC5-422A-81CA-94D1E868E297}" dt="2023-03-23T09:56:02.645" v="38111" actId="6549"/>
        <pc:sldMkLst>
          <pc:docMk/>
          <pc:sldMk cId="961690256" sldId="299"/>
        </pc:sldMkLst>
        <pc:spChg chg="mod">
          <ac:chgData name="Holodkov Nikola" userId="cd5efb67-70d0-4d40-8947-e9c82057bb7f" providerId="ADAL" clId="{8B9481E0-BFC5-422A-81CA-94D1E868E297}" dt="2023-03-23T09:56:02.645" v="38111" actId="6549"/>
          <ac:spMkLst>
            <pc:docMk/>
            <pc:sldMk cId="961690256" sldId="299"/>
            <ac:spMk id="3" creationId="{FE7D8177-5D7F-3743-0AF5-90E8A05B71F9}"/>
          </ac:spMkLst>
        </pc:spChg>
        <pc:spChg chg="mod">
          <ac:chgData name="Holodkov Nikola" userId="cd5efb67-70d0-4d40-8947-e9c82057bb7f" providerId="ADAL" clId="{8B9481E0-BFC5-422A-81CA-94D1E868E297}" dt="2023-03-23T09:55:33.022" v="38104" actId="20577"/>
          <ac:spMkLst>
            <pc:docMk/>
            <pc:sldMk cId="961690256" sldId="299"/>
            <ac:spMk id="4" creationId="{E7B29223-69D4-B6D4-341A-D4E766943457}"/>
          </ac:spMkLst>
        </pc:spChg>
      </pc:sldChg>
      <pc:sldChg chg="new del">
        <pc:chgData name="Holodkov Nikola" userId="cd5efb67-70d0-4d40-8947-e9c82057bb7f" providerId="ADAL" clId="{8B9481E0-BFC5-422A-81CA-94D1E868E297}" dt="2023-03-22T11:07:34.243" v="34124" actId="47"/>
        <pc:sldMkLst>
          <pc:docMk/>
          <pc:sldMk cId="4125468268" sldId="299"/>
        </pc:sldMkLst>
      </pc:sldChg>
      <pc:sldChg chg="new del">
        <pc:chgData name="Holodkov Nikola" userId="cd5efb67-70d0-4d40-8947-e9c82057bb7f" providerId="ADAL" clId="{8B9481E0-BFC5-422A-81CA-94D1E868E297}" dt="2023-03-22T11:07:34.956" v="34125" actId="47"/>
        <pc:sldMkLst>
          <pc:docMk/>
          <pc:sldMk cId="951210327" sldId="300"/>
        </pc:sldMkLst>
      </pc:sldChg>
      <pc:sldChg chg="modSp add mod">
        <pc:chgData name="Holodkov Nikola" userId="cd5efb67-70d0-4d40-8947-e9c82057bb7f" providerId="ADAL" clId="{8B9481E0-BFC5-422A-81CA-94D1E868E297}" dt="2023-03-23T09:56:08.618" v="38113" actId="6549"/>
        <pc:sldMkLst>
          <pc:docMk/>
          <pc:sldMk cId="2807806156" sldId="300"/>
        </pc:sldMkLst>
        <pc:spChg chg="mod">
          <ac:chgData name="Holodkov Nikola" userId="cd5efb67-70d0-4d40-8947-e9c82057bb7f" providerId="ADAL" clId="{8B9481E0-BFC5-422A-81CA-94D1E868E297}" dt="2023-03-22T18:59:51.515" v="38033" actId="20577"/>
          <ac:spMkLst>
            <pc:docMk/>
            <pc:sldMk cId="2807806156" sldId="300"/>
            <ac:spMk id="3" creationId="{FE7D8177-5D7F-3743-0AF5-90E8A05B71F9}"/>
          </ac:spMkLst>
        </pc:spChg>
        <pc:spChg chg="mod">
          <ac:chgData name="Holodkov Nikola" userId="cd5efb67-70d0-4d40-8947-e9c82057bb7f" providerId="ADAL" clId="{8B9481E0-BFC5-422A-81CA-94D1E868E297}" dt="2023-03-23T09:56:08.618" v="38113" actId="6549"/>
          <ac:spMkLst>
            <pc:docMk/>
            <pc:sldMk cId="2807806156" sldId="300"/>
            <ac:spMk id="4" creationId="{E7B29223-69D4-B6D4-341A-D4E766943457}"/>
          </ac:spMkLst>
        </pc:spChg>
      </pc:sldChg>
      <pc:sldMasterChg chg="add del addSldLayout delSldLayout">
        <pc:chgData name="Holodkov Nikola" userId="cd5efb67-70d0-4d40-8947-e9c82057bb7f" providerId="ADAL" clId="{8B9481E0-BFC5-422A-81CA-94D1E868E297}" dt="2023-03-07T08:30:31.233" v="2" actId="26606"/>
        <pc:sldMasterMkLst>
          <pc:docMk/>
          <pc:sldMasterMk cId="2710059962" sldId="2147483648"/>
        </pc:sldMasterMkLst>
        <pc:sldLayoutChg chg="add del">
          <pc:chgData name="Holodkov Nikola" userId="cd5efb67-70d0-4d40-8947-e9c82057bb7f" providerId="ADAL" clId="{8B9481E0-BFC5-422A-81CA-94D1E868E297}" dt="2023-03-07T08:30:31.233" v="2" actId="26606"/>
          <pc:sldLayoutMkLst>
            <pc:docMk/>
            <pc:sldMasterMk cId="2710059962" sldId="2147483648"/>
            <pc:sldLayoutMk cId="3562966118" sldId="2147483649"/>
          </pc:sldLayoutMkLst>
        </pc:sldLayoutChg>
        <pc:sldLayoutChg chg="add del">
          <pc:chgData name="Holodkov Nikola" userId="cd5efb67-70d0-4d40-8947-e9c82057bb7f" providerId="ADAL" clId="{8B9481E0-BFC5-422A-81CA-94D1E868E297}" dt="2023-03-07T08:30:31.233" v="2" actId="26606"/>
          <pc:sldLayoutMkLst>
            <pc:docMk/>
            <pc:sldMasterMk cId="2710059962" sldId="2147483648"/>
            <pc:sldLayoutMk cId="3524995669" sldId="2147483650"/>
          </pc:sldLayoutMkLst>
        </pc:sldLayoutChg>
        <pc:sldLayoutChg chg="add del">
          <pc:chgData name="Holodkov Nikola" userId="cd5efb67-70d0-4d40-8947-e9c82057bb7f" providerId="ADAL" clId="{8B9481E0-BFC5-422A-81CA-94D1E868E297}" dt="2023-03-07T08:30:31.233" v="2" actId="26606"/>
          <pc:sldLayoutMkLst>
            <pc:docMk/>
            <pc:sldMasterMk cId="2710059962" sldId="2147483648"/>
            <pc:sldLayoutMk cId="780412843" sldId="2147483651"/>
          </pc:sldLayoutMkLst>
        </pc:sldLayoutChg>
        <pc:sldLayoutChg chg="add del">
          <pc:chgData name="Holodkov Nikola" userId="cd5efb67-70d0-4d40-8947-e9c82057bb7f" providerId="ADAL" clId="{8B9481E0-BFC5-422A-81CA-94D1E868E297}" dt="2023-03-07T08:30:31.233" v="2" actId="26606"/>
          <pc:sldLayoutMkLst>
            <pc:docMk/>
            <pc:sldMasterMk cId="2710059962" sldId="2147483648"/>
            <pc:sldLayoutMk cId="2065121903" sldId="2147483652"/>
          </pc:sldLayoutMkLst>
        </pc:sldLayoutChg>
        <pc:sldLayoutChg chg="add del">
          <pc:chgData name="Holodkov Nikola" userId="cd5efb67-70d0-4d40-8947-e9c82057bb7f" providerId="ADAL" clId="{8B9481E0-BFC5-422A-81CA-94D1E868E297}" dt="2023-03-07T08:30:31.233" v="2" actId="26606"/>
          <pc:sldLayoutMkLst>
            <pc:docMk/>
            <pc:sldMasterMk cId="2710059962" sldId="2147483648"/>
            <pc:sldLayoutMk cId="4092041979" sldId="2147483653"/>
          </pc:sldLayoutMkLst>
        </pc:sldLayoutChg>
        <pc:sldLayoutChg chg="add del">
          <pc:chgData name="Holodkov Nikola" userId="cd5efb67-70d0-4d40-8947-e9c82057bb7f" providerId="ADAL" clId="{8B9481E0-BFC5-422A-81CA-94D1E868E297}" dt="2023-03-07T08:30:31.233" v="2" actId="26606"/>
          <pc:sldLayoutMkLst>
            <pc:docMk/>
            <pc:sldMasterMk cId="2710059962" sldId="2147483648"/>
            <pc:sldLayoutMk cId="4060633083" sldId="2147483654"/>
          </pc:sldLayoutMkLst>
        </pc:sldLayoutChg>
        <pc:sldLayoutChg chg="add del">
          <pc:chgData name="Holodkov Nikola" userId="cd5efb67-70d0-4d40-8947-e9c82057bb7f" providerId="ADAL" clId="{8B9481E0-BFC5-422A-81CA-94D1E868E297}" dt="2023-03-07T08:30:31.233" v="2" actId="26606"/>
          <pc:sldLayoutMkLst>
            <pc:docMk/>
            <pc:sldMasterMk cId="2710059962" sldId="2147483648"/>
            <pc:sldLayoutMk cId="273208494" sldId="2147483655"/>
          </pc:sldLayoutMkLst>
        </pc:sldLayoutChg>
        <pc:sldLayoutChg chg="add del">
          <pc:chgData name="Holodkov Nikola" userId="cd5efb67-70d0-4d40-8947-e9c82057bb7f" providerId="ADAL" clId="{8B9481E0-BFC5-422A-81CA-94D1E868E297}" dt="2023-03-07T08:30:31.233" v="2" actId="26606"/>
          <pc:sldLayoutMkLst>
            <pc:docMk/>
            <pc:sldMasterMk cId="2710059962" sldId="2147483648"/>
            <pc:sldLayoutMk cId="2118643948" sldId="2147483656"/>
          </pc:sldLayoutMkLst>
        </pc:sldLayoutChg>
        <pc:sldLayoutChg chg="add del">
          <pc:chgData name="Holodkov Nikola" userId="cd5efb67-70d0-4d40-8947-e9c82057bb7f" providerId="ADAL" clId="{8B9481E0-BFC5-422A-81CA-94D1E868E297}" dt="2023-03-07T08:30:31.233" v="2" actId="26606"/>
          <pc:sldLayoutMkLst>
            <pc:docMk/>
            <pc:sldMasterMk cId="2710059962" sldId="2147483648"/>
            <pc:sldLayoutMk cId="168964122" sldId="2147483657"/>
          </pc:sldLayoutMkLst>
        </pc:sldLayoutChg>
        <pc:sldLayoutChg chg="add del">
          <pc:chgData name="Holodkov Nikola" userId="cd5efb67-70d0-4d40-8947-e9c82057bb7f" providerId="ADAL" clId="{8B9481E0-BFC5-422A-81CA-94D1E868E297}" dt="2023-03-07T08:30:31.233" v="2" actId="26606"/>
          <pc:sldLayoutMkLst>
            <pc:docMk/>
            <pc:sldMasterMk cId="2710059962" sldId="2147483648"/>
            <pc:sldLayoutMk cId="126925962" sldId="2147483658"/>
          </pc:sldLayoutMkLst>
        </pc:sldLayoutChg>
        <pc:sldLayoutChg chg="add del">
          <pc:chgData name="Holodkov Nikola" userId="cd5efb67-70d0-4d40-8947-e9c82057bb7f" providerId="ADAL" clId="{8B9481E0-BFC5-422A-81CA-94D1E868E297}" dt="2023-03-07T08:30:31.233" v="2" actId="26606"/>
          <pc:sldLayoutMkLst>
            <pc:docMk/>
            <pc:sldMasterMk cId="2710059962" sldId="2147483648"/>
            <pc:sldLayoutMk cId="1981725249" sldId="2147483659"/>
          </pc:sldLayoutMkLst>
        </pc:sldLayoutChg>
      </pc:sldMasterChg>
      <pc:sldMasterChg chg="add del addSldLayout delSldLayout">
        <pc:chgData name="Holodkov Nikola" userId="cd5efb67-70d0-4d40-8947-e9c82057bb7f" providerId="ADAL" clId="{8B9481E0-BFC5-422A-81CA-94D1E868E297}" dt="2023-03-07T08:30:31.183" v="1" actId="26606"/>
        <pc:sldMasterMkLst>
          <pc:docMk/>
          <pc:sldMasterMk cId="1022387063" sldId="2147483686"/>
        </pc:sldMasterMkLst>
        <pc:sldLayoutChg chg="add del">
          <pc:chgData name="Holodkov Nikola" userId="cd5efb67-70d0-4d40-8947-e9c82057bb7f" providerId="ADAL" clId="{8B9481E0-BFC5-422A-81CA-94D1E868E297}" dt="2023-03-07T08:30:31.183" v="1" actId="26606"/>
          <pc:sldLayoutMkLst>
            <pc:docMk/>
            <pc:sldMasterMk cId="1022387063" sldId="2147483686"/>
            <pc:sldLayoutMk cId="561061676" sldId="2147483675"/>
          </pc:sldLayoutMkLst>
        </pc:sldLayoutChg>
        <pc:sldLayoutChg chg="add del">
          <pc:chgData name="Holodkov Nikola" userId="cd5efb67-70d0-4d40-8947-e9c82057bb7f" providerId="ADAL" clId="{8B9481E0-BFC5-422A-81CA-94D1E868E297}" dt="2023-03-07T08:30:31.183" v="1" actId="26606"/>
          <pc:sldLayoutMkLst>
            <pc:docMk/>
            <pc:sldMasterMk cId="1022387063" sldId="2147483686"/>
            <pc:sldLayoutMk cId="4137363942" sldId="2147483676"/>
          </pc:sldLayoutMkLst>
        </pc:sldLayoutChg>
        <pc:sldLayoutChg chg="add del">
          <pc:chgData name="Holodkov Nikola" userId="cd5efb67-70d0-4d40-8947-e9c82057bb7f" providerId="ADAL" clId="{8B9481E0-BFC5-422A-81CA-94D1E868E297}" dt="2023-03-07T08:30:31.183" v="1" actId="26606"/>
          <pc:sldLayoutMkLst>
            <pc:docMk/>
            <pc:sldMasterMk cId="1022387063" sldId="2147483686"/>
            <pc:sldLayoutMk cId="4226714481" sldId="2147483677"/>
          </pc:sldLayoutMkLst>
        </pc:sldLayoutChg>
        <pc:sldLayoutChg chg="add del">
          <pc:chgData name="Holodkov Nikola" userId="cd5efb67-70d0-4d40-8947-e9c82057bb7f" providerId="ADAL" clId="{8B9481E0-BFC5-422A-81CA-94D1E868E297}" dt="2023-03-07T08:30:31.183" v="1" actId="26606"/>
          <pc:sldLayoutMkLst>
            <pc:docMk/>
            <pc:sldMasterMk cId="1022387063" sldId="2147483686"/>
            <pc:sldLayoutMk cId="128649505" sldId="2147483678"/>
          </pc:sldLayoutMkLst>
        </pc:sldLayoutChg>
        <pc:sldLayoutChg chg="add del">
          <pc:chgData name="Holodkov Nikola" userId="cd5efb67-70d0-4d40-8947-e9c82057bb7f" providerId="ADAL" clId="{8B9481E0-BFC5-422A-81CA-94D1E868E297}" dt="2023-03-07T08:30:31.183" v="1" actId="26606"/>
          <pc:sldLayoutMkLst>
            <pc:docMk/>
            <pc:sldMasterMk cId="1022387063" sldId="2147483686"/>
            <pc:sldLayoutMk cId="1910873077" sldId="2147483679"/>
          </pc:sldLayoutMkLst>
        </pc:sldLayoutChg>
        <pc:sldLayoutChg chg="add del">
          <pc:chgData name="Holodkov Nikola" userId="cd5efb67-70d0-4d40-8947-e9c82057bb7f" providerId="ADAL" clId="{8B9481E0-BFC5-422A-81CA-94D1E868E297}" dt="2023-03-07T08:30:31.183" v="1" actId="26606"/>
          <pc:sldLayoutMkLst>
            <pc:docMk/>
            <pc:sldMasterMk cId="1022387063" sldId="2147483686"/>
            <pc:sldLayoutMk cId="1560194686" sldId="2147483680"/>
          </pc:sldLayoutMkLst>
        </pc:sldLayoutChg>
        <pc:sldLayoutChg chg="add del">
          <pc:chgData name="Holodkov Nikola" userId="cd5efb67-70d0-4d40-8947-e9c82057bb7f" providerId="ADAL" clId="{8B9481E0-BFC5-422A-81CA-94D1E868E297}" dt="2023-03-07T08:30:31.183" v="1" actId="26606"/>
          <pc:sldLayoutMkLst>
            <pc:docMk/>
            <pc:sldMasterMk cId="1022387063" sldId="2147483686"/>
            <pc:sldLayoutMk cId="3438111430" sldId="2147483681"/>
          </pc:sldLayoutMkLst>
        </pc:sldLayoutChg>
        <pc:sldLayoutChg chg="add del">
          <pc:chgData name="Holodkov Nikola" userId="cd5efb67-70d0-4d40-8947-e9c82057bb7f" providerId="ADAL" clId="{8B9481E0-BFC5-422A-81CA-94D1E868E297}" dt="2023-03-07T08:30:31.183" v="1" actId="26606"/>
          <pc:sldLayoutMkLst>
            <pc:docMk/>
            <pc:sldMasterMk cId="1022387063" sldId="2147483686"/>
            <pc:sldLayoutMk cId="3020139321" sldId="2147483682"/>
          </pc:sldLayoutMkLst>
        </pc:sldLayoutChg>
        <pc:sldLayoutChg chg="add del">
          <pc:chgData name="Holodkov Nikola" userId="cd5efb67-70d0-4d40-8947-e9c82057bb7f" providerId="ADAL" clId="{8B9481E0-BFC5-422A-81CA-94D1E868E297}" dt="2023-03-07T08:30:31.183" v="1" actId="26606"/>
          <pc:sldLayoutMkLst>
            <pc:docMk/>
            <pc:sldMasterMk cId="1022387063" sldId="2147483686"/>
            <pc:sldLayoutMk cId="1819791431" sldId="2147483683"/>
          </pc:sldLayoutMkLst>
        </pc:sldLayoutChg>
        <pc:sldLayoutChg chg="add del">
          <pc:chgData name="Holodkov Nikola" userId="cd5efb67-70d0-4d40-8947-e9c82057bb7f" providerId="ADAL" clId="{8B9481E0-BFC5-422A-81CA-94D1E868E297}" dt="2023-03-07T08:30:31.183" v="1" actId="26606"/>
          <pc:sldLayoutMkLst>
            <pc:docMk/>
            <pc:sldMasterMk cId="1022387063" sldId="2147483686"/>
            <pc:sldLayoutMk cId="382413683" sldId="2147483684"/>
          </pc:sldLayoutMkLst>
        </pc:sldLayoutChg>
        <pc:sldLayoutChg chg="add del">
          <pc:chgData name="Holodkov Nikola" userId="cd5efb67-70d0-4d40-8947-e9c82057bb7f" providerId="ADAL" clId="{8B9481E0-BFC5-422A-81CA-94D1E868E297}" dt="2023-03-07T08:30:31.183" v="1" actId="26606"/>
          <pc:sldLayoutMkLst>
            <pc:docMk/>
            <pc:sldMasterMk cId="1022387063" sldId="2147483686"/>
            <pc:sldLayoutMk cId="3448335210" sldId="2147483685"/>
          </pc:sldLayoutMkLst>
        </pc:sldLayoutChg>
      </pc:sldMasterChg>
      <pc:sldMasterChg chg="add addSldLayout">
        <pc:chgData name="Holodkov Nikola" userId="cd5efb67-70d0-4d40-8947-e9c82057bb7f" providerId="ADAL" clId="{8B9481E0-BFC5-422A-81CA-94D1E868E297}" dt="2023-03-07T08:30:31.233" v="2" actId="26606"/>
        <pc:sldMasterMkLst>
          <pc:docMk/>
          <pc:sldMasterMk cId="3596708760" sldId="2147483712"/>
        </pc:sldMasterMkLst>
        <pc:sldLayoutChg chg="add">
          <pc:chgData name="Holodkov Nikola" userId="cd5efb67-70d0-4d40-8947-e9c82057bb7f" providerId="ADAL" clId="{8B9481E0-BFC5-422A-81CA-94D1E868E297}" dt="2023-03-07T08:30:31.233" v="2" actId="26606"/>
          <pc:sldLayoutMkLst>
            <pc:docMk/>
            <pc:sldMasterMk cId="3596708760" sldId="2147483712"/>
            <pc:sldLayoutMk cId="1900454569" sldId="2147483701"/>
          </pc:sldLayoutMkLst>
        </pc:sldLayoutChg>
        <pc:sldLayoutChg chg="add">
          <pc:chgData name="Holodkov Nikola" userId="cd5efb67-70d0-4d40-8947-e9c82057bb7f" providerId="ADAL" clId="{8B9481E0-BFC5-422A-81CA-94D1E868E297}" dt="2023-03-07T08:30:31.233" v="2" actId="26606"/>
          <pc:sldLayoutMkLst>
            <pc:docMk/>
            <pc:sldMasterMk cId="3596708760" sldId="2147483712"/>
            <pc:sldLayoutMk cId="3713692620" sldId="2147483702"/>
          </pc:sldLayoutMkLst>
        </pc:sldLayoutChg>
        <pc:sldLayoutChg chg="add">
          <pc:chgData name="Holodkov Nikola" userId="cd5efb67-70d0-4d40-8947-e9c82057bb7f" providerId="ADAL" clId="{8B9481E0-BFC5-422A-81CA-94D1E868E297}" dt="2023-03-07T08:30:31.233" v="2" actId="26606"/>
          <pc:sldLayoutMkLst>
            <pc:docMk/>
            <pc:sldMasterMk cId="3596708760" sldId="2147483712"/>
            <pc:sldLayoutMk cId="3555833672" sldId="2147483703"/>
          </pc:sldLayoutMkLst>
        </pc:sldLayoutChg>
        <pc:sldLayoutChg chg="add">
          <pc:chgData name="Holodkov Nikola" userId="cd5efb67-70d0-4d40-8947-e9c82057bb7f" providerId="ADAL" clId="{8B9481E0-BFC5-422A-81CA-94D1E868E297}" dt="2023-03-07T08:30:31.233" v="2" actId="26606"/>
          <pc:sldLayoutMkLst>
            <pc:docMk/>
            <pc:sldMasterMk cId="3596708760" sldId="2147483712"/>
            <pc:sldLayoutMk cId="2166141985" sldId="2147483704"/>
          </pc:sldLayoutMkLst>
        </pc:sldLayoutChg>
        <pc:sldLayoutChg chg="add">
          <pc:chgData name="Holodkov Nikola" userId="cd5efb67-70d0-4d40-8947-e9c82057bb7f" providerId="ADAL" clId="{8B9481E0-BFC5-422A-81CA-94D1E868E297}" dt="2023-03-07T08:30:31.233" v="2" actId="26606"/>
          <pc:sldLayoutMkLst>
            <pc:docMk/>
            <pc:sldMasterMk cId="3596708760" sldId="2147483712"/>
            <pc:sldLayoutMk cId="1322513179" sldId="2147483705"/>
          </pc:sldLayoutMkLst>
        </pc:sldLayoutChg>
        <pc:sldLayoutChg chg="add">
          <pc:chgData name="Holodkov Nikola" userId="cd5efb67-70d0-4d40-8947-e9c82057bb7f" providerId="ADAL" clId="{8B9481E0-BFC5-422A-81CA-94D1E868E297}" dt="2023-03-07T08:30:31.233" v="2" actId="26606"/>
          <pc:sldLayoutMkLst>
            <pc:docMk/>
            <pc:sldMasterMk cId="3596708760" sldId="2147483712"/>
            <pc:sldLayoutMk cId="3767599674" sldId="2147483706"/>
          </pc:sldLayoutMkLst>
        </pc:sldLayoutChg>
        <pc:sldLayoutChg chg="add">
          <pc:chgData name="Holodkov Nikola" userId="cd5efb67-70d0-4d40-8947-e9c82057bb7f" providerId="ADAL" clId="{8B9481E0-BFC5-422A-81CA-94D1E868E297}" dt="2023-03-07T08:30:31.233" v="2" actId="26606"/>
          <pc:sldLayoutMkLst>
            <pc:docMk/>
            <pc:sldMasterMk cId="3596708760" sldId="2147483712"/>
            <pc:sldLayoutMk cId="1043943656" sldId="2147483707"/>
          </pc:sldLayoutMkLst>
        </pc:sldLayoutChg>
        <pc:sldLayoutChg chg="add">
          <pc:chgData name="Holodkov Nikola" userId="cd5efb67-70d0-4d40-8947-e9c82057bb7f" providerId="ADAL" clId="{8B9481E0-BFC5-422A-81CA-94D1E868E297}" dt="2023-03-07T08:30:31.233" v="2" actId="26606"/>
          <pc:sldLayoutMkLst>
            <pc:docMk/>
            <pc:sldMasterMk cId="3596708760" sldId="2147483712"/>
            <pc:sldLayoutMk cId="1292309631" sldId="2147483708"/>
          </pc:sldLayoutMkLst>
        </pc:sldLayoutChg>
        <pc:sldLayoutChg chg="add">
          <pc:chgData name="Holodkov Nikola" userId="cd5efb67-70d0-4d40-8947-e9c82057bb7f" providerId="ADAL" clId="{8B9481E0-BFC5-422A-81CA-94D1E868E297}" dt="2023-03-07T08:30:31.233" v="2" actId="26606"/>
          <pc:sldLayoutMkLst>
            <pc:docMk/>
            <pc:sldMasterMk cId="3596708760" sldId="2147483712"/>
            <pc:sldLayoutMk cId="1714761445" sldId="2147483709"/>
          </pc:sldLayoutMkLst>
        </pc:sldLayoutChg>
        <pc:sldLayoutChg chg="add">
          <pc:chgData name="Holodkov Nikola" userId="cd5efb67-70d0-4d40-8947-e9c82057bb7f" providerId="ADAL" clId="{8B9481E0-BFC5-422A-81CA-94D1E868E297}" dt="2023-03-07T08:30:31.233" v="2" actId="26606"/>
          <pc:sldLayoutMkLst>
            <pc:docMk/>
            <pc:sldMasterMk cId="3596708760" sldId="2147483712"/>
            <pc:sldLayoutMk cId="2990064517" sldId="2147483710"/>
          </pc:sldLayoutMkLst>
        </pc:sldLayoutChg>
        <pc:sldLayoutChg chg="add">
          <pc:chgData name="Holodkov Nikola" userId="cd5efb67-70d0-4d40-8947-e9c82057bb7f" providerId="ADAL" clId="{8B9481E0-BFC5-422A-81CA-94D1E868E297}" dt="2023-03-07T08:30:31.233" v="2" actId="26606"/>
          <pc:sldLayoutMkLst>
            <pc:docMk/>
            <pc:sldMasterMk cId="3596708760" sldId="2147483712"/>
            <pc:sldLayoutMk cId="2287030933" sldId="2147483711"/>
          </pc:sldLayoutMkLst>
        </pc:sldLayoutChg>
      </pc:sldMasterChg>
    </pc:docChg>
  </pc:docChgLst>
  <pc:docChgLst>
    <pc:chgData name="Holodkov Nikola" userId="cd5efb67-70d0-4d40-8947-e9c82057bb7f" providerId="ADAL" clId="{DD6252C8-8580-4237-9CF6-0F297FC894DC}"/>
    <pc:docChg chg="undo custSel addSld delSld modSld sldOrd">
      <pc:chgData name="Holodkov Nikola" userId="cd5efb67-70d0-4d40-8947-e9c82057bb7f" providerId="ADAL" clId="{DD6252C8-8580-4237-9CF6-0F297FC894DC}" dt="2023-04-24T11:32:23.341" v="4805" actId="14100"/>
      <pc:docMkLst>
        <pc:docMk/>
      </pc:docMkLst>
      <pc:sldChg chg="modSp mod">
        <pc:chgData name="Holodkov Nikola" userId="cd5efb67-70d0-4d40-8947-e9c82057bb7f" providerId="ADAL" clId="{DD6252C8-8580-4237-9CF6-0F297FC894DC}" dt="2023-04-19T15:27:43.387" v="113" actId="20577"/>
        <pc:sldMkLst>
          <pc:docMk/>
          <pc:sldMk cId="1440941686" sldId="256"/>
        </pc:sldMkLst>
        <pc:spChg chg="mod">
          <ac:chgData name="Holodkov Nikola" userId="cd5efb67-70d0-4d40-8947-e9c82057bb7f" providerId="ADAL" clId="{DD6252C8-8580-4237-9CF6-0F297FC894DC}" dt="2023-04-19T15:27:43.387" v="113" actId="20577"/>
          <ac:spMkLst>
            <pc:docMk/>
            <pc:sldMk cId="1440941686" sldId="256"/>
            <ac:spMk id="3" creationId="{091669D6-11E5-5D28-2D6A-6B7E6E29D290}"/>
          </ac:spMkLst>
        </pc:spChg>
      </pc:sldChg>
      <pc:sldChg chg="addSp delSp modSp mod">
        <pc:chgData name="Holodkov Nikola" userId="cd5efb67-70d0-4d40-8947-e9c82057bb7f" providerId="ADAL" clId="{DD6252C8-8580-4237-9CF6-0F297FC894DC}" dt="2023-04-20T13:21:29.435" v="4614" actId="478"/>
        <pc:sldMkLst>
          <pc:docMk/>
          <pc:sldMk cId="561224522" sldId="257"/>
        </pc:sldMkLst>
        <pc:spChg chg="add del mod">
          <ac:chgData name="Holodkov Nikola" userId="cd5efb67-70d0-4d40-8947-e9c82057bb7f" providerId="ADAL" clId="{DD6252C8-8580-4237-9CF6-0F297FC894DC}" dt="2023-04-20T13:16:31.349" v="4599" actId="478"/>
          <ac:spMkLst>
            <pc:docMk/>
            <pc:sldMk cId="561224522" sldId="257"/>
            <ac:spMk id="3" creationId="{67C4857B-3AE0-1467-5345-35691F0A4BDE}"/>
          </ac:spMkLst>
        </pc:spChg>
        <pc:spChg chg="del mod">
          <ac:chgData name="Holodkov Nikola" userId="cd5efb67-70d0-4d40-8947-e9c82057bb7f" providerId="ADAL" clId="{DD6252C8-8580-4237-9CF6-0F297FC894DC}" dt="2023-04-20T13:21:29.435" v="4614" actId="478"/>
          <ac:spMkLst>
            <pc:docMk/>
            <pc:sldMk cId="561224522" sldId="257"/>
            <ac:spMk id="4" creationId="{E420A764-F60C-AC84-B85A-8B83A8A345EA}"/>
          </ac:spMkLst>
        </pc:spChg>
        <pc:picChg chg="mod">
          <ac:chgData name="Holodkov Nikola" userId="cd5efb67-70d0-4d40-8947-e9c82057bb7f" providerId="ADAL" clId="{DD6252C8-8580-4237-9CF6-0F297FC894DC}" dt="2023-04-20T08:58:52.586" v="1106" actId="1076"/>
          <ac:picMkLst>
            <pc:docMk/>
            <pc:sldMk cId="561224522" sldId="257"/>
            <ac:picMk id="8" creationId="{AAC5AAC4-5235-E451-5393-EF7A7D005CF7}"/>
          </ac:picMkLst>
        </pc:picChg>
        <pc:picChg chg="mod">
          <ac:chgData name="Holodkov Nikola" userId="cd5efb67-70d0-4d40-8947-e9c82057bb7f" providerId="ADAL" clId="{DD6252C8-8580-4237-9CF6-0F297FC894DC}" dt="2023-04-20T08:59:13.470" v="1112" actId="1076"/>
          <ac:picMkLst>
            <pc:docMk/>
            <pc:sldMk cId="561224522" sldId="257"/>
            <ac:picMk id="9" creationId="{338A9E5E-BF28-4EFE-4234-E425AF5828CA}"/>
          </ac:picMkLst>
        </pc:picChg>
        <pc:picChg chg="mod">
          <ac:chgData name="Holodkov Nikola" userId="cd5efb67-70d0-4d40-8947-e9c82057bb7f" providerId="ADAL" clId="{DD6252C8-8580-4237-9CF6-0F297FC894DC}" dt="2023-04-20T08:59:11.722" v="1111" actId="1076"/>
          <ac:picMkLst>
            <pc:docMk/>
            <pc:sldMk cId="561224522" sldId="257"/>
            <ac:picMk id="1034" creationId="{DB34133C-CEFB-F79C-7ADA-0F3C93F6F3C6}"/>
          </ac:picMkLst>
        </pc:picChg>
        <pc:picChg chg="mod">
          <ac:chgData name="Holodkov Nikola" userId="cd5efb67-70d0-4d40-8947-e9c82057bb7f" providerId="ADAL" clId="{DD6252C8-8580-4237-9CF6-0F297FC894DC}" dt="2023-04-20T08:59:04.850" v="1110" actId="1076"/>
          <ac:picMkLst>
            <pc:docMk/>
            <pc:sldMk cId="561224522" sldId="257"/>
            <ac:picMk id="1036" creationId="{F155B8C9-B43B-4F69-E68E-5F89DA31DD51}"/>
          </ac:picMkLst>
        </pc:picChg>
        <pc:picChg chg="mod">
          <ac:chgData name="Holodkov Nikola" userId="cd5efb67-70d0-4d40-8947-e9c82057bb7f" providerId="ADAL" clId="{DD6252C8-8580-4237-9CF6-0F297FC894DC}" dt="2023-04-20T08:58:47.610" v="1103" actId="1076"/>
          <ac:picMkLst>
            <pc:docMk/>
            <pc:sldMk cId="561224522" sldId="257"/>
            <ac:picMk id="1040" creationId="{8DB53BD8-4450-E335-5639-5762552121D8}"/>
          </ac:picMkLst>
        </pc:picChg>
      </pc:sldChg>
      <pc:sldChg chg="addSp delSp modSp mod">
        <pc:chgData name="Holodkov Nikola" userId="cd5efb67-70d0-4d40-8947-e9c82057bb7f" providerId="ADAL" clId="{DD6252C8-8580-4237-9CF6-0F297FC894DC}" dt="2023-04-20T14:11:49.580" v="4656" actId="14100"/>
        <pc:sldMkLst>
          <pc:docMk/>
          <pc:sldMk cId="81089913" sldId="258"/>
        </pc:sldMkLst>
        <pc:spChg chg="mod">
          <ac:chgData name="Holodkov Nikola" userId="cd5efb67-70d0-4d40-8947-e9c82057bb7f" providerId="ADAL" clId="{DD6252C8-8580-4237-9CF6-0F297FC894DC}" dt="2023-04-20T09:22:47.604" v="1257" actId="6549"/>
          <ac:spMkLst>
            <pc:docMk/>
            <pc:sldMk cId="81089913" sldId="258"/>
            <ac:spMk id="3" creationId="{FE48BF34-4928-2EC9-87EB-F24FD1175BE9}"/>
          </ac:spMkLst>
        </pc:spChg>
        <pc:spChg chg="add del mod">
          <ac:chgData name="Holodkov Nikola" userId="cd5efb67-70d0-4d40-8947-e9c82057bb7f" providerId="ADAL" clId="{DD6252C8-8580-4237-9CF6-0F297FC894DC}" dt="2023-04-20T13:16:28.727" v="4598" actId="478"/>
          <ac:spMkLst>
            <pc:docMk/>
            <pc:sldMk cId="81089913" sldId="258"/>
            <ac:spMk id="6" creationId="{2C08F80A-E8C5-962B-856A-29D785A19D15}"/>
          </ac:spMkLst>
        </pc:spChg>
        <pc:spChg chg="del mod">
          <ac:chgData name="Holodkov Nikola" userId="cd5efb67-70d0-4d40-8947-e9c82057bb7f" providerId="ADAL" clId="{DD6252C8-8580-4237-9CF6-0F297FC894DC}" dt="2023-04-20T13:21:32.442" v="4615" actId="478"/>
          <ac:spMkLst>
            <pc:docMk/>
            <pc:sldMk cId="81089913" sldId="258"/>
            <ac:spMk id="7" creationId="{96D24F17-C3A9-E17D-B4A2-ECC9437E0EB6}"/>
          </ac:spMkLst>
        </pc:spChg>
        <pc:picChg chg="mod">
          <ac:chgData name="Holodkov Nikola" userId="cd5efb67-70d0-4d40-8947-e9c82057bb7f" providerId="ADAL" clId="{DD6252C8-8580-4237-9CF6-0F297FC894DC}" dt="2023-04-20T14:11:49.580" v="4656" actId="14100"/>
          <ac:picMkLst>
            <pc:docMk/>
            <pc:sldMk cId="81089913" sldId="258"/>
            <ac:picMk id="4" creationId="{4043697B-8E12-5ED0-F3A9-EB36575DD20C}"/>
          </ac:picMkLst>
        </pc:picChg>
      </pc:sldChg>
      <pc:sldChg chg="addSp delSp modSp mod">
        <pc:chgData name="Holodkov Nikola" userId="cd5efb67-70d0-4d40-8947-e9c82057bb7f" providerId="ADAL" clId="{DD6252C8-8580-4237-9CF6-0F297FC894DC}" dt="2023-04-20T13:21:35.352" v="4616" actId="478"/>
        <pc:sldMkLst>
          <pc:docMk/>
          <pc:sldMk cId="3134419642" sldId="259"/>
        </pc:sldMkLst>
        <pc:spChg chg="mod">
          <ac:chgData name="Holodkov Nikola" userId="cd5efb67-70d0-4d40-8947-e9c82057bb7f" providerId="ADAL" clId="{DD6252C8-8580-4237-9CF6-0F297FC894DC}" dt="2023-04-20T08:57:04.722" v="1079" actId="1076"/>
          <ac:spMkLst>
            <pc:docMk/>
            <pc:sldMk cId="3134419642" sldId="259"/>
            <ac:spMk id="3" creationId="{986B5D4A-608D-0C43-4216-1AB3A05A0D07}"/>
          </ac:spMkLst>
        </pc:spChg>
        <pc:spChg chg="add del mod">
          <ac:chgData name="Holodkov Nikola" userId="cd5efb67-70d0-4d40-8947-e9c82057bb7f" providerId="ADAL" clId="{DD6252C8-8580-4237-9CF6-0F297FC894DC}" dt="2023-04-20T13:16:26.033" v="4597" actId="478"/>
          <ac:spMkLst>
            <pc:docMk/>
            <pc:sldMk cId="3134419642" sldId="259"/>
            <ac:spMk id="6" creationId="{EACF4BE0-562F-35DD-5D2B-6C623BAC1004}"/>
          </ac:spMkLst>
        </pc:spChg>
        <pc:spChg chg="del mod">
          <ac:chgData name="Holodkov Nikola" userId="cd5efb67-70d0-4d40-8947-e9c82057bb7f" providerId="ADAL" clId="{DD6252C8-8580-4237-9CF6-0F297FC894DC}" dt="2023-04-20T13:21:35.352" v="4616" actId="478"/>
          <ac:spMkLst>
            <pc:docMk/>
            <pc:sldMk cId="3134419642" sldId="259"/>
            <ac:spMk id="7" creationId="{3662290F-FEBD-592E-1D30-97633830AF87}"/>
          </ac:spMkLst>
        </pc:spChg>
        <pc:picChg chg="mod">
          <ac:chgData name="Holodkov Nikola" userId="cd5efb67-70d0-4d40-8947-e9c82057bb7f" providerId="ADAL" clId="{DD6252C8-8580-4237-9CF6-0F297FC894DC}" dt="2023-04-20T08:58:29.790" v="1099" actId="1038"/>
          <ac:picMkLst>
            <pc:docMk/>
            <pc:sldMk cId="3134419642" sldId="259"/>
            <ac:picMk id="9" creationId="{54090ACA-22DA-25B9-0CFB-598CC36CC322}"/>
          </ac:picMkLst>
        </pc:picChg>
        <pc:picChg chg="mod">
          <ac:chgData name="Holodkov Nikola" userId="cd5efb67-70d0-4d40-8947-e9c82057bb7f" providerId="ADAL" clId="{DD6252C8-8580-4237-9CF6-0F297FC894DC}" dt="2023-04-20T08:58:08.178" v="1091" actId="1076"/>
          <ac:picMkLst>
            <pc:docMk/>
            <pc:sldMk cId="3134419642" sldId="259"/>
            <ac:picMk id="1026" creationId="{A42EFABB-E375-6D0C-C54F-21A48590277C}"/>
          </ac:picMkLst>
        </pc:picChg>
      </pc:sldChg>
      <pc:sldChg chg="delSp modSp mod">
        <pc:chgData name="Holodkov Nikola" userId="cd5efb67-70d0-4d40-8947-e9c82057bb7f" providerId="ADAL" clId="{DD6252C8-8580-4237-9CF6-0F297FC894DC}" dt="2023-04-20T13:21:38.219" v="4617" actId="478"/>
        <pc:sldMkLst>
          <pc:docMk/>
          <pc:sldMk cId="2214613845" sldId="260"/>
        </pc:sldMkLst>
        <pc:spChg chg="mod">
          <ac:chgData name="Holodkov Nikola" userId="cd5efb67-70d0-4d40-8947-e9c82057bb7f" providerId="ADAL" clId="{DD6252C8-8580-4237-9CF6-0F297FC894DC}" dt="2023-04-20T08:57:50.027" v="1085" actId="1076"/>
          <ac:spMkLst>
            <pc:docMk/>
            <pc:sldMk cId="2214613845" sldId="260"/>
            <ac:spMk id="3" creationId="{B017E9A0-DD1C-0C53-D608-2683DCBD729F}"/>
          </ac:spMkLst>
        </pc:spChg>
        <pc:spChg chg="del mod">
          <ac:chgData name="Holodkov Nikola" userId="cd5efb67-70d0-4d40-8947-e9c82057bb7f" providerId="ADAL" clId="{DD6252C8-8580-4237-9CF6-0F297FC894DC}" dt="2023-04-20T13:21:38.219" v="4617" actId="478"/>
          <ac:spMkLst>
            <pc:docMk/>
            <pc:sldMk cId="2214613845" sldId="260"/>
            <ac:spMk id="4" creationId="{A95B8F1C-1BED-D1E4-A792-548A0AADFE67}"/>
          </ac:spMkLst>
        </pc:spChg>
        <pc:picChg chg="mod">
          <ac:chgData name="Holodkov Nikola" userId="cd5efb67-70d0-4d40-8947-e9c82057bb7f" providerId="ADAL" clId="{DD6252C8-8580-4237-9CF6-0F297FC894DC}" dt="2023-04-20T08:57:14.126" v="1080" actId="1076"/>
          <ac:picMkLst>
            <pc:docMk/>
            <pc:sldMk cId="2214613845" sldId="260"/>
            <ac:picMk id="1026" creationId="{55ED72A8-C58B-4A9A-7F4A-F05FBB9F0735}"/>
          </ac:picMkLst>
        </pc:picChg>
      </pc:sldChg>
      <pc:sldChg chg="delSp modSp mod">
        <pc:chgData name="Holodkov Nikola" userId="cd5efb67-70d0-4d40-8947-e9c82057bb7f" providerId="ADAL" clId="{DD6252C8-8580-4237-9CF6-0F297FC894DC}" dt="2023-04-20T13:21:41.271" v="4618" actId="478"/>
        <pc:sldMkLst>
          <pc:docMk/>
          <pc:sldMk cId="551830186" sldId="261"/>
        </pc:sldMkLst>
        <pc:spChg chg="mod">
          <ac:chgData name="Holodkov Nikola" userId="cd5efb67-70d0-4d40-8947-e9c82057bb7f" providerId="ADAL" clId="{DD6252C8-8580-4237-9CF6-0F297FC894DC}" dt="2023-04-20T08:59:29.922" v="1114" actId="1076"/>
          <ac:spMkLst>
            <pc:docMk/>
            <pc:sldMk cId="551830186" sldId="261"/>
            <ac:spMk id="3" creationId="{0F55BF5A-F63B-9A5C-B7EA-8451AEB7FE07}"/>
          </ac:spMkLst>
        </pc:spChg>
        <pc:spChg chg="del mod">
          <ac:chgData name="Holodkov Nikola" userId="cd5efb67-70d0-4d40-8947-e9c82057bb7f" providerId="ADAL" clId="{DD6252C8-8580-4237-9CF6-0F297FC894DC}" dt="2023-04-20T13:21:41.271" v="4618" actId="478"/>
          <ac:spMkLst>
            <pc:docMk/>
            <pc:sldMk cId="551830186" sldId="261"/>
            <ac:spMk id="6" creationId="{7876764B-624E-647D-C89C-EE6B2523441B}"/>
          </ac:spMkLst>
        </pc:spChg>
        <pc:spChg chg="mod">
          <ac:chgData name="Holodkov Nikola" userId="cd5efb67-70d0-4d40-8947-e9c82057bb7f" providerId="ADAL" clId="{DD6252C8-8580-4237-9CF6-0F297FC894DC}" dt="2023-04-20T08:59:32.791" v="1115" actId="1076"/>
          <ac:spMkLst>
            <pc:docMk/>
            <pc:sldMk cId="551830186" sldId="261"/>
            <ac:spMk id="7" creationId="{AB491599-9844-F39A-C177-B61224225961}"/>
          </ac:spMkLst>
        </pc:spChg>
        <pc:picChg chg="mod">
          <ac:chgData name="Holodkov Nikola" userId="cd5efb67-70d0-4d40-8947-e9c82057bb7f" providerId="ADAL" clId="{DD6252C8-8580-4237-9CF6-0F297FC894DC}" dt="2023-04-20T08:59:24.679" v="1113" actId="1076"/>
          <ac:picMkLst>
            <pc:docMk/>
            <pc:sldMk cId="551830186" sldId="261"/>
            <ac:picMk id="5" creationId="{92FBCDF5-14F8-5E9C-EE53-4102157FBE39}"/>
          </ac:picMkLst>
        </pc:picChg>
        <pc:picChg chg="mod">
          <ac:chgData name="Holodkov Nikola" userId="cd5efb67-70d0-4d40-8947-e9c82057bb7f" providerId="ADAL" clId="{DD6252C8-8580-4237-9CF6-0F297FC894DC}" dt="2023-04-20T08:57:24.091" v="1081" actId="1076"/>
          <ac:picMkLst>
            <pc:docMk/>
            <pc:sldMk cId="551830186" sldId="261"/>
            <ac:picMk id="2050" creationId="{690D6795-323A-9334-7CFC-C76BFB384425}"/>
          </ac:picMkLst>
        </pc:picChg>
      </pc:sldChg>
      <pc:sldChg chg="delSp modSp mod">
        <pc:chgData name="Holodkov Nikola" userId="cd5efb67-70d0-4d40-8947-e9c82057bb7f" providerId="ADAL" clId="{DD6252C8-8580-4237-9CF6-0F297FC894DC}" dt="2023-04-20T13:21:43.918" v="4619" actId="478"/>
        <pc:sldMkLst>
          <pc:docMk/>
          <pc:sldMk cId="1986135869" sldId="262"/>
        </pc:sldMkLst>
        <pc:spChg chg="mod">
          <ac:chgData name="Holodkov Nikola" userId="cd5efb67-70d0-4d40-8947-e9c82057bb7f" providerId="ADAL" clId="{DD6252C8-8580-4237-9CF6-0F297FC894DC}" dt="2023-04-19T15:34:19.471" v="314" actId="6549"/>
          <ac:spMkLst>
            <pc:docMk/>
            <pc:sldMk cId="1986135869" sldId="262"/>
            <ac:spMk id="3" creationId="{F9729195-8408-DC1D-B4FC-069FE210D620}"/>
          </ac:spMkLst>
        </pc:spChg>
        <pc:spChg chg="del mod">
          <ac:chgData name="Holodkov Nikola" userId="cd5efb67-70d0-4d40-8947-e9c82057bb7f" providerId="ADAL" clId="{DD6252C8-8580-4237-9CF6-0F297FC894DC}" dt="2023-04-20T13:21:43.918" v="4619" actId="478"/>
          <ac:spMkLst>
            <pc:docMk/>
            <pc:sldMk cId="1986135869" sldId="262"/>
            <ac:spMk id="4" creationId="{CBF55982-E482-F3B3-CD94-C8BF045912F1}"/>
          </ac:spMkLst>
        </pc:spChg>
        <pc:picChg chg="mod">
          <ac:chgData name="Holodkov Nikola" userId="cd5efb67-70d0-4d40-8947-e9c82057bb7f" providerId="ADAL" clId="{DD6252C8-8580-4237-9CF6-0F297FC894DC}" dt="2023-04-20T08:59:41.002" v="1116" actId="1076"/>
          <ac:picMkLst>
            <pc:docMk/>
            <pc:sldMk cId="1986135869" sldId="262"/>
            <ac:picMk id="5" creationId="{1BFB1344-64DC-5916-79AF-30CB1081AE91}"/>
          </ac:picMkLst>
        </pc:picChg>
      </pc:sldChg>
      <pc:sldChg chg="delSp modSp mod">
        <pc:chgData name="Holodkov Nikola" userId="cd5efb67-70d0-4d40-8947-e9c82057bb7f" providerId="ADAL" clId="{DD6252C8-8580-4237-9CF6-0F297FC894DC}" dt="2023-04-20T13:21:46.678" v="4620" actId="478"/>
        <pc:sldMkLst>
          <pc:docMk/>
          <pc:sldMk cId="3519340734" sldId="263"/>
        </pc:sldMkLst>
        <pc:spChg chg="mod">
          <ac:chgData name="Holodkov Nikola" userId="cd5efb67-70d0-4d40-8947-e9c82057bb7f" providerId="ADAL" clId="{DD6252C8-8580-4237-9CF6-0F297FC894DC}" dt="2023-04-20T08:59:53.242" v="1118" actId="1076"/>
          <ac:spMkLst>
            <pc:docMk/>
            <pc:sldMk cId="3519340734" sldId="263"/>
            <ac:spMk id="3" creationId="{B774A89C-CF87-1505-18AD-FAE33BF588B0}"/>
          </ac:spMkLst>
        </pc:spChg>
        <pc:spChg chg="del mod">
          <ac:chgData name="Holodkov Nikola" userId="cd5efb67-70d0-4d40-8947-e9c82057bb7f" providerId="ADAL" clId="{DD6252C8-8580-4237-9CF6-0F297FC894DC}" dt="2023-04-20T13:21:46.678" v="4620" actId="478"/>
          <ac:spMkLst>
            <pc:docMk/>
            <pc:sldMk cId="3519340734" sldId="263"/>
            <ac:spMk id="5" creationId="{5791CCED-3F8E-9619-82CB-84202C1B45CE}"/>
          </ac:spMkLst>
        </pc:spChg>
        <pc:picChg chg="mod">
          <ac:chgData name="Holodkov Nikola" userId="cd5efb67-70d0-4d40-8947-e9c82057bb7f" providerId="ADAL" clId="{DD6252C8-8580-4237-9CF6-0F297FC894DC}" dt="2023-04-20T08:59:46.234" v="1117" actId="1076"/>
          <ac:picMkLst>
            <pc:docMk/>
            <pc:sldMk cId="3519340734" sldId="263"/>
            <ac:picMk id="3074" creationId="{F79E8193-78AA-6A4D-2B19-830A55EDA978}"/>
          </ac:picMkLst>
        </pc:picChg>
      </pc:sldChg>
      <pc:sldChg chg="delSp modSp mod">
        <pc:chgData name="Holodkov Nikola" userId="cd5efb67-70d0-4d40-8947-e9c82057bb7f" providerId="ADAL" clId="{DD6252C8-8580-4237-9CF6-0F297FC894DC}" dt="2023-04-20T13:21:49.256" v="4621" actId="478"/>
        <pc:sldMkLst>
          <pc:docMk/>
          <pc:sldMk cId="3446117625" sldId="264"/>
        </pc:sldMkLst>
        <pc:spChg chg="mod">
          <ac:chgData name="Holodkov Nikola" userId="cd5efb67-70d0-4d40-8947-e9c82057bb7f" providerId="ADAL" clId="{DD6252C8-8580-4237-9CF6-0F297FC894DC}" dt="2023-04-19T15:43:31.152" v="373" actId="313"/>
          <ac:spMkLst>
            <pc:docMk/>
            <pc:sldMk cId="3446117625" sldId="264"/>
            <ac:spMk id="2" creationId="{84CB4BCF-4D1A-2B13-9030-298AE7B75D9E}"/>
          </ac:spMkLst>
        </pc:spChg>
        <pc:spChg chg="mod">
          <ac:chgData name="Holodkov Nikola" userId="cd5efb67-70d0-4d40-8947-e9c82057bb7f" providerId="ADAL" clId="{DD6252C8-8580-4237-9CF6-0F297FC894DC}" dt="2023-04-20T09:02:58.187" v="1129" actId="1076"/>
          <ac:spMkLst>
            <pc:docMk/>
            <pc:sldMk cId="3446117625" sldId="264"/>
            <ac:spMk id="3" creationId="{3146E562-EEC5-A093-49BD-69D7F674BBB2}"/>
          </ac:spMkLst>
        </pc:spChg>
        <pc:spChg chg="del mod">
          <ac:chgData name="Holodkov Nikola" userId="cd5efb67-70d0-4d40-8947-e9c82057bb7f" providerId="ADAL" clId="{DD6252C8-8580-4237-9CF6-0F297FC894DC}" dt="2023-04-20T13:21:49.256" v="4621" actId="478"/>
          <ac:spMkLst>
            <pc:docMk/>
            <pc:sldMk cId="3446117625" sldId="264"/>
            <ac:spMk id="5" creationId="{E32A8B7A-6510-1074-5FD2-653167F2E58D}"/>
          </ac:spMkLst>
        </pc:spChg>
        <pc:spChg chg="mod">
          <ac:chgData name="Holodkov Nikola" userId="cd5efb67-70d0-4d40-8947-e9c82057bb7f" providerId="ADAL" clId="{DD6252C8-8580-4237-9CF6-0F297FC894DC}" dt="2023-04-20T09:03:01.238" v="1130" actId="14100"/>
          <ac:spMkLst>
            <pc:docMk/>
            <pc:sldMk cId="3446117625" sldId="264"/>
            <ac:spMk id="8" creationId="{E270627C-2C3A-004E-76A9-694E05E96DC3}"/>
          </ac:spMkLst>
        </pc:spChg>
        <pc:picChg chg="mod ord">
          <ac:chgData name="Holodkov Nikola" userId="cd5efb67-70d0-4d40-8947-e9c82057bb7f" providerId="ADAL" clId="{DD6252C8-8580-4237-9CF6-0F297FC894DC}" dt="2023-04-20T13:18:46.680" v="4611" actId="1076"/>
          <ac:picMkLst>
            <pc:docMk/>
            <pc:sldMk cId="3446117625" sldId="264"/>
            <ac:picMk id="6" creationId="{033608BB-10DE-018B-2474-9B7124A55EA7}"/>
          </ac:picMkLst>
        </pc:picChg>
        <pc:picChg chg="mod">
          <ac:chgData name="Holodkov Nikola" userId="cd5efb67-70d0-4d40-8947-e9c82057bb7f" providerId="ADAL" clId="{DD6252C8-8580-4237-9CF6-0F297FC894DC}" dt="2023-04-20T13:18:43.139" v="4610" actId="1076"/>
          <ac:picMkLst>
            <pc:docMk/>
            <pc:sldMk cId="3446117625" sldId="264"/>
            <ac:picMk id="4098" creationId="{A4F4AC59-8727-E165-3C19-E06621B00E92}"/>
          </ac:picMkLst>
        </pc:picChg>
      </pc:sldChg>
      <pc:sldChg chg="modSp mod">
        <pc:chgData name="Holodkov Nikola" userId="cd5efb67-70d0-4d40-8947-e9c82057bb7f" providerId="ADAL" clId="{DD6252C8-8580-4237-9CF6-0F297FC894DC}" dt="2023-04-20T09:03:54.222" v="1142" actId="1076"/>
        <pc:sldMkLst>
          <pc:docMk/>
          <pc:sldMk cId="4141876617" sldId="265"/>
        </pc:sldMkLst>
        <pc:spChg chg="mod">
          <ac:chgData name="Holodkov Nikola" userId="cd5efb67-70d0-4d40-8947-e9c82057bb7f" providerId="ADAL" clId="{DD6252C8-8580-4237-9CF6-0F297FC894DC}" dt="2023-04-20T09:03:44.292" v="1139" actId="27636"/>
          <ac:spMkLst>
            <pc:docMk/>
            <pc:sldMk cId="4141876617" sldId="265"/>
            <ac:spMk id="3" creationId="{7DBC3612-DBF5-DD9D-296B-6F566A64EB65}"/>
          </ac:spMkLst>
        </pc:spChg>
        <pc:picChg chg="mod">
          <ac:chgData name="Holodkov Nikola" userId="cd5efb67-70d0-4d40-8947-e9c82057bb7f" providerId="ADAL" clId="{DD6252C8-8580-4237-9CF6-0F297FC894DC}" dt="2023-04-20T09:03:52.654" v="1141" actId="1076"/>
          <ac:picMkLst>
            <pc:docMk/>
            <pc:sldMk cId="4141876617" sldId="265"/>
            <ac:picMk id="5" creationId="{4E086142-DE60-3A30-4289-4FD615520F2F}"/>
          </ac:picMkLst>
        </pc:picChg>
        <pc:picChg chg="mod">
          <ac:chgData name="Holodkov Nikola" userId="cd5efb67-70d0-4d40-8947-e9c82057bb7f" providerId="ADAL" clId="{DD6252C8-8580-4237-9CF6-0F297FC894DC}" dt="2023-04-20T09:03:50.442" v="1140" actId="1076"/>
          <ac:picMkLst>
            <pc:docMk/>
            <pc:sldMk cId="4141876617" sldId="265"/>
            <ac:picMk id="7" creationId="{D0A1501E-ABC1-3F39-8C2B-EE9FB32B1104}"/>
          </ac:picMkLst>
        </pc:picChg>
        <pc:picChg chg="mod">
          <ac:chgData name="Holodkov Nikola" userId="cd5efb67-70d0-4d40-8947-e9c82057bb7f" providerId="ADAL" clId="{DD6252C8-8580-4237-9CF6-0F297FC894DC}" dt="2023-04-20T09:03:54.222" v="1142" actId="1076"/>
          <ac:picMkLst>
            <pc:docMk/>
            <pc:sldMk cId="4141876617" sldId="265"/>
            <ac:picMk id="1028" creationId="{367B2220-3026-243D-D95C-74F87F8A6F39}"/>
          </ac:picMkLst>
        </pc:picChg>
      </pc:sldChg>
      <pc:sldChg chg="modSp mod">
        <pc:chgData name="Holodkov Nikola" userId="cd5efb67-70d0-4d40-8947-e9c82057bb7f" providerId="ADAL" clId="{DD6252C8-8580-4237-9CF6-0F297FC894DC}" dt="2023-04-20T09:03:27.970" v="1136" actId="1076"/>
        <pc:sldMkLst>
          <pc:docMk/>
          <pc:sldMk cId="1907528123" sldId="267"/>
        </pc:sldMkLst>
        <pc:spChg chg="mod">
          <ac:chgData name="Holodkov Nikola" userId="cd5efb67-70d0-4d40-8947-e9c82057bb7f" providerId="ADAL" clId="{DD6252C8-8580-4237-9CF6-0F297FC894DC}" dt="2023-04-20T09:03:27.970" v="1136" actId="1076"/>
          <ac:spMkLst>
            <pc:docMk/>
            <pc:sldMk cId="1907528123" sldId="267"/>
            <ac:spMk id="3" creationId="{BA74DD4D-EF8D-EFDF-684A-01A59CFEB397}"/>
          </ac:spMkLst>
        </pc:spChg>
        <pc:picChg chg="mod">
          <ac:chgData name="Holodkov Nikola" userId="cd5efb67-70d0-4d40-8947-e9c82057bb7f" providerId="ADAL" clId="{DD6252C8-8580-4237-9CF6-0F297FC894DC}" dt="2023-04-20T09:03:17.510" v="1134" actId="1076"/>
          <ac:picMkLst>
            <pc:docMk/>
            <pc:sldMk cId="1907528123" sldId="267"/>
            <ac:picMk id="8" creationId="{C40F3B7C-B8A0-4575-69D3-13B34E704DB5}"/>
          </ac:picMkLst>
        </pc:picChg>
        <pc:picChg chg="mod">
          <ac:chgData name="Holodkov Nikola" userId="cd5efb67-70d0-4d40-8947-e9c82057bb7f" providerId="ADAL" clId="{DD6252C8-8580-4237-9CF6-0F297FC894DC}" dt="2023-04-20T09:03:22.162" v="1135" actId="1076"/>
          <ac:picMkLst>
            <pc:docMk/>
            <pc:sldMk cId="1907528123" sldId="267"/>
            <ac:picMk id="3074" creationId="{2A17399D-76DD-BFF6-658D-5E315EC969C5}"/>
          </ac:picMkLst>
        </pc:picChg>
      </pc:sldChg>
      <pc:sldChg chg="addSp modSp mod">
        <pc:chgData name="Holodkov Nikola" userId="cd5efb67-70d0-4d40-8947-e9c82057bb7f" providerId="ADAL" clId="{DD6252C8-8580-4237-9CF6-0F297FC894DC}" dt="2023-04-20T09:09:08.100" v="1160" actId="1076"/>
        <pc:sldMkLst>
          <pc:docMk/>
          <pc:sldMk cId="3064738984" sldId="268"/>
        </pc:sldMkLst>
        <pc:spChg chg="mod">
          <ac:chgData name="Holodkov Nikola" userId="cd5efb67-70d0-4d40-8947-e9c82057bb7f" providerId="ADAL" clId="{DD6252C8-8580-4237-9CF6-0F297FC894DC}" dt="2023-04-20T08:41:12.607" v="934" actId="27636"/>
          <ac:spMkLst>
            <pc:docMk/>
            <pc:sldMk cId="3064738984" sldId="268"/>
            <ac:spMk id="3" creationId="{F14FFA10-AFD6-8FE3-24A0-4286556D966A}"/>
          </ac:spMkLst>
        </pc:spChg>
        <pc:spChg chg="mod">
          <ac:chgData name="Holodkov Nikola" userId="cd5efb67-70d0-4d40-8947-e9c82057bb7f" providerId="ADAL" clId="{DD6252C8-8580-4237-9CF6-0F297FC894DC}" dt="2023-04-19T15:46:34.910" v="398"/>
          <ac:spMkLst>
            <pc:docMk/>
            <pc:sldMk cId="3064738984" sldId="268"/>
            <ac:spMk id="7" creationId="{ADB060B6-81B9-EDA0-076A-A16C0892B29D}"/>
          </ac:spMkLst>
        </pc:spChg>
        <pc:picChg chg="mod modCrop">
          <ac:chgData name="Holodkov Nikola" userId="cd5efb67-70d0-4d40-8947-e9c82057bb7f" providerId="ADAL" clId="{DD6252C8-8580-4237-9CF6-0F297FC894DC}" dt="2023-04-20T09:04:48.686" v="1149" actId="1076"/>
          <ac:picMkLst>
            <pc:docMk/>
            <pc:sldMk cId="3064738984" sldId="268"/>
            <ac:picMk id="4" creationId="{7C64FF6B-2000-C58A-39AE-49511A02004B}"/>
          </ac:picMkLst>
        </pc:picChg>
        <pc:picChg chg="add mod modCrop">
          <ac:chgData name="Holodkov Nikola" userId="cd5efb67-70d0-4d40-8947-e9c82057bb7f" providerId="ADAL" clId="{DD6252C8-8580-4237-9CF6-0F297FC894DC}" dt="2023-04-20T09:04:49.951" v="1150" actId="1076"/>
          <ac:picMkLst>
            <pc:docMk/>
            <pc:sldMk cId="3064738984" sldId="268"/>
            <ac:picMk id="5" creationId="{340F5CBB-EB0C-D7DC-4220-6AD18A2A8208}"/>
          </ac:picMkLst>
        </pc:picChg>
        <pc:picChg chg="mod">
          <ac:chgData name="Holodkov Nikola" userId="cd5efb67-70d0-4d40-8947-e9c82057bb7f" providerId="ADAL" clId="{DD6252C8-8580-4237-9CF6-0F297FC894DC}" dt="2023-04-20T09:09:08.100" v="1160" actId="1076"/>
          <ac:picMkLst>
            <pc:docMk/>
            <pc:sldMk cId="3064738984" sldId="268"/>
            <ac:picMk id="4106" creationId="{BD8CC2DB-5155-0974-E237-6269A221D03E}"/>
          </ac:picMkLst>
        </pc:picChg>
      </pc:sldChg>
      <pc:sldChg chg="modSp mod">
        <pc:chgData name="Holodkov Nikola" userId="cd5efb67-70d0-4d40-8947-e9c82057bb7f" providerId="ADAL" clId="{DD6252C8-8580-4237-9CF6-0F297FC894DC}" dt="2023-04-20T08:47:36.715" v="943" actId="6549"/>
        <pc:sldMkLst>
          <pc:docMk/>
          <pc:sldMk cId="111773368" sldId="270"/>
        </pc:sldMkLst>
        <pc:spChg chg="mod">
          <ac:chgData name="Holodkov Nikola" userId="cd5efb67-70d0-4d40-8947-e9c82057bb7f" providerId="ADAL" clId="{DD6252C8-8580-4237-9CF6-0F297FC894DC}" dt="2023-04-20T08:47:36.715" v="943" actId="6549"/>
          <ac:spMkLst>
            <pc:docMk/>
            <pc:sldMk cId="111773368" sldId="270"/>
            <ac:spMk id="6" creationId="{ED2EF0F3-48D2-EEA2-4D6B-FFD1ABD37574}"/>
          </ac:spMkLst>
        </pc:spChg>
      </pc:sldChg>
      <pc:sldChg chg="modSp mod">
        <pc:chgData name="Holodkov Nikola" userId="cd5efb67-70d0-4d40-8947-e9c82057bb7f" providerId="ADAL" clId="{DD6252C8-8580-4237-9CF6-0F297FC894DC}" dt="2023-04-20T09:09:24.939" v="1167" actId="1076"/>
        <pc:sldMkLst>
          <pc:docMk/>
          <pc:sldMk cId="1469013023" sldId="271"/>
        </pc:sldMkLst>
        <pc:spChg chg="mod">
          <ac:chgData name="Holodkov Nikola" userId="cd5efb67-70d0-4d40-8947-e9c82057bb7f" providerId="ADAL" clId="{DD6252C8-8580-4237-9CF6-0F297FC894DC}" dt="2023-04-19T16:01:31.071" v="458" actId="404"/>
          <ac:spMkLst>
            <pc:docMk/>
            <pc:sldMk cId="1469013023" sldId="271"/>
            <ac:spMk id="3" creationId="{F1B41DDA-D537-D938-255E-99D17128A867}"/>
          </ac:spMkLst>
        </pc:spChg>
        <pc:picChg chg="mod">
          <ac:chgData name="Holodkov Nikola" userId="cd5efb67-70d0-4d40-8947-e9c82057bb7f" providerId="ADAL" clId="{DD6252C8-8580-4237-9CF6-0F297FC894DC}" dt="2023-04-20T09:09:21.605" v="1166" actId="1076"/>
          <ac:picMkLst>
            <pc:docMk/>
            <pc:sldMk cId="1469013023" sldId="271"/>
            <ac:picMk id="9" creationId="{7B898CAD-95D6-44AD-EC79-D531B878A51E}"/>
          </ac:picMkLst>
        </pc:picChg>
        <pc:picChg chg="mod">
          <ac:chgData name="Holodkov Nikola" userId="cd5efb67-70d0-4d40-8947-e9c82057bb7f" providerId="ADAL" clId="{DD6252C8-8580-4237-9CF6-0F297FC894DC}" dt="2023-04-20T09:09:24.939" v="1167" actId="1076"/>
          <ac:picMkLst>
            <pc:docMk/>
            <pc:sldMk cId="1469013023" sldId="271"/>
            <ac:picMk id="10" creationId="{EA385273-88CF-6BB0-21B1-CDB1FF3FB696}"/>
          </ac:picMkLst>
        </pc:picChg>
      </pc:sldChg>
      <pc:sldChg chg="modSp mod">
        <pc:chgData name="Holodkov Nikola" userId="cd5efb67-70d0-4d40-8947-e9c82057bb7f" providerId="ADAL" clId="{DD6252C8-8580-4237-9CF6-0F297FC894DC}" dt="2023-04-20T08:50:00.572" v="1044" actId="1036"/>
        <pc:sldMkLst>
          <pc:docMk/>
          <pc:sldMk cId="1773366440" sldId="272"/>
        </pc:sldMkLst>
        <pc:spChg chg="mod">
          <ac:chgData name="Holodkov Nikola" userId="cd5efb67-70d0-4d40-8947-e9c82057bb7f" providerId="ADAL" clId="{DD6252C8-8580-4237-9CF6-0F297FC894DC}" dt="2023-04-20T08:49:52.500" v="1027"/>
          <ac:spMkLst>
            <pc:docMk/>
            <pc:sldMk cId="1773366440" sldId="272"/>
            <ac:spMk id="3" creationId="{124A6E97-6526-CDE9-181F-09790FE56A9A}"/>
          </ac:spMkLst>
        </pc:spChg>
        <pc:picChg chg="mod">
          <ac:chgData name="Holodkov Nikola" userId="cd5efb67-70d0-4d40-8947-e9c82057bb7f" providerId="ADAL" clId="{DD6252C8-8580-4237-9CF6-0F297FC894DC}" dt="2023-04-20T08:50:00.572" v="1044" actId="1036"/>
          <ac:picMkLst>
            <pc:docMk/>
            <pc:sldMk cId="1773366440" sldId="272"/>
            <ac:picMk id="8" creationId="{4A254985-1163-43BF-BDB2-ED13976C4E43}"/>
          </ac:picMkLst>
        </pc:picChg>
        <pc:picChg chg="mod">
          <ac:chgData name="Holodkov Nikola" userId="cd5efb67-70d0-4d40-8947-e9c82057bb7f" providerId="ADAL" clId="{DD6252C8-8580-4237-9CF6-0F297FC894DC}" dt="2023-04-20T08:50:00.572" v="1044" actId="1036"/>
          <ac:picMkLst>
            <pc:docMk/>
            <pc:sldMk cId="1773366440" sldId="272"/>
            <ac:picMk id="6154" creationId="{BE6FD9AC-AF8B-D83C-99C6-CBCC8339491E}"/>
          </ac:picMkLst>
        </pc:picChg>
        <pc:picChg chg="mod">
          <ac:chgData name="Holodkov Nikola" userId="cd5efb67-70d0-4d40-8947-e9c82057bb7f" providerId="ADAL" clId="{DD6252C8-8580-4237-9CF6-0F297FC894DC}" dt="2023-04-20T08:50:00.572" v="1044" actId="1036"/>
          <ac:picMkLst>
            <pc:docMk/>
            <pc:sldMk cId="1773366440" sldId="272"/>
            <ac:picMk id="6156" creationId="{14CE85DA-7711-5F1C-49C8-16273545189D}"/>
          </ac:picMkLst>
        </pc:picChg>
      </pc:sldChg>
      <pc:sldChg chg="modSp mod">
        <pc:chgData name="Holodkov Nikola" userId="cd5efb67-70d0-4d40-8947-e9c82057bb7f" providerId="ADAL" clId="{DD6252C8-8580-4237-9CF6-0F297FC894DC}" dt="2023-04-20T09:40:48.019" v="1649" actId="6549"/>
        <pc:sldMkLst>
          <pc:docMk/>
          <pc:sldMk cId="1295581474" sldId="277"/>
        </pc:sldMkLst>
        <pc:spChg chg="mod">
          <ac:chgData name="Holodkov Nikola" userId="cd5efb67-70d0-4d40-8947-e9c82057bb7f" providerId="ADAL" clId="{DD6252C8-8580-4237-9CF6-0F297FC894DC}" dt="2023-04-20T09:40:48.019" v="1649" actId="6549"/>
          <ac:spMkLst>
            <pc:docMk/>
            <pc:sldMk cId="1295581474" sldId="277"/>
            <ac:spMk id="3" creationId="{6D04F2C9-492D-508F-8BEC-C84640BA6158}"/>
          </ac:spMkLst>
        </pc:spChg>
      </pc:sldChg>
      <pc:sldChg chg="modSp mod">
        <pc:chgData name="Holodkov Nikola" userId="cd5efb67-70d0-4d40-8947-e9c82057bb7f" providerId="ADAL" clId="{DD6252C8-8580-4237-9CF6-0F297FC894DC}" dt="2023-04-20T09:08:37.975" v="1156" actId="1076"/>
        <pc:sldMkLst>
          <pc:docMk/>
          <pc:sldMk cId="1080155038" sldId="282"/>
        </pc:sldMkLst>
        <pc:spChg chg="mod">
          <ac:chgData name="Holodkov Nikola" userId="cd5efb67-70d0-4d40-8947-e9c82057bb7f" providerId="ADAL" clId="{DD6252C8-8580-4237-9CF6-0F297FC894DC}" dt="2023-04-20T09:08:37.975" v="1156" actId="1076"/>
          <ac:spMkLst>
            <pc:docMk/>
            <pc:sldMk cId="1080155038" sldId="282"/>
            <ac:spMk id="4" creationId="{2AE405AD-106E-8B62-A866-1AFB410F55FF}"/>
          </ac:spMkLst>
        </pc:spChg>
      </pc:sldChg>
      <pc:sldChg chg="modSp mod">
        <pc:chgData name="Holodkov Nikola" userId="cd5efb67-70d0-4d40-8947-e9c82057bb7f" providerId="ADAL" clId="{DD6252C8-8580-4237-9CF6-0F297FC894DC}" dt="2023-04-20T09:08:31.571" v="1155" actId="1076"/>
        <pc:sldMkLst>
          <pc:docMk/>
          <pc:sldMk cId="3349136978" sldId="283"/>
        </pc:sldMkLst>
        <pc:spChg chg="mod">
          <ac:chgData name="Holodkov Nikola" userId="cd5efb67-70d0-4d40-8947-e9c82057bb7f" providerId="ADAL" clId="{DD6252C8-8580-4237-9CF6-0F297FC894DC}" dt="2023-04-20T09:08:31.571" v="1155" actId="1076"/>
          <ac:spMkLst>
            <pc:docMk/>
            <pc:sldMk cId="3349136978" sldId="283"/>
            <ac:spMk id="4" creationId="{2AE405AD-106E-8B62-A866-1AFB410F55FF}"/>
          </ac:spMkLst>
        </pc:spChg>
      </pc:sldChg>
      <pc:sldChg chg="modSp mod">
        <pc:chgData name="Holodkov Nikola" userId="cd5efb67-70d0-4d40-8947-e9c82057bb7f" providerId="ADAL" clId="{DD6252C8-8580-4237-9CF6-0F297FC894DC}" dt="2023-04-20T09:42:23.535" v="1667" actId="113"/>
        <pc:sldMkLst>
          <pc:docMk/>
          <pc:sldMk cId="3544250828" sldId="285"/>
        </pc:sldMkLst>
        <pc:spChg chg="mod">
          <ac:chgData name="Holodkov Nikola" userId="cd5efb67-70d0-4d40-8947-e9c82057bb7f" providerId="ADAL" clId="{DD6252C8-8580-4237-9CF6-0F297FC894DC}" dt="2023-04-20T09:42:23.535" v="1667" actId="113"/>
          <ac:spMkLst>
            <pc:docMk/>
            <pc:sldMk cId="3544250828" sldId="285"/>
            <ac:spMk id="3" creationId="{FE7D8177-5D7F-3743-0AF5-90E8A05B71F9}"/>
          </ac:spMkLst>
        </pc:spChg>
      </pc:sldChg>
      <pc:sldChg chg="modSp mod">
        <pc:chgData name="Holodkov Nikola" userId="cd5efb67-70d0-4d40-8947-e9c82057bb7f" providerId="ADAL" clId="{DD6252C8-8580-4237-9CF6-0F297FC894DC}" dt="2023-04-19T16:23:44.063" v="920" actId="20577"/>
        <pc:sldMkLst>
          <pc:docMk/>
          <pc:sldMk cId="1949850613" sldId="286"/>
        </pc:sldMkLst>
        <pc:spChg chg="mod">
          <ac:chgData name="Holodkov Nikola" userId="cd5efb67-70d0-4d40-8947-e9c82057bb7f" providerId="ADAL" clId="{DD6252C8-8580-4237-9CF6-0F297FC894DC}" dt="2023-04-19T16:23:44.063" v="920" actId="20577"/>
          <ac:spMkLst>
            <pc:docMk/>
            <pc:sldMk cId="1949850613" sldId="286"/>
            <ac:spMk id="5" creationId="{43C901E5-D77B-ED48-41CE-F612E6E6F730}"/>
          </ac:spMkLst>
        </pc:spChg>
      </pc:sldChg>
      <pc:sldChg chg="modSp mod">
        <pc:chgData name="Holodkov Nikola" userId="cd5efb67-70d0-4d40-8947-e9c82057bb7f" providerId="ADAL" clId="{DD6252C8-8580-4237-9CF6-0F297FC894DC}" dt="2023-04-20T09:10:00.100" v="1178" actId="27636"/>
        <pc:sldMkLst>
          <pc:docMk/>
          <pc:sldMk cId="2247141376" sldId="288"/>
        </pc:sldMkLst>
        <pc:spChg chg="mod">
          <ac:chgData name="Holodkov Nikola" userId="cd5efb67-70d0-4d40-8947-e9c82057bb7f" providerId="ADAL" clId="{DD6252C8-8580-4237-9CF6-0F297FC894DC}" dt="2023-04-20T09:09:47.875" v="1174" actId="14100"/>
          <ac:spMkLst>
            <pc:docMk/>
            <pc:sldMk cId="2247141376" sldId="288"/>
            <ac:spMk id="3" creationId="{DF3CD55E-F9E9-49D0-5DD9-40DA3C74C527}"/>
          </ac:spMkLst>
        </pc:spChg>
        <pc:spChg chg="mod">
          <ac:chgData name="Holodkov Nikola" userId="cd5efb67-70d0-4d40-8947-e9c82057bb7f" providerId="ADAL" clId="{DD6252C8-8580-4237-9CF6-0F297FC894DC}" dt="2023-04-20T09:10:00.100" v="1178" actId="27636"/>
          <ac:spMkLst>
            <pc:docMk/>
            <pc:sldMk cId="2247141376" sldId="288"/>
            <ac:spMk id="5" creationId="{72B3AB38-CD28-F623-BC79-50EA431B7199}"/>
          </ac:spMkLst>
        </pc:spChg>
      </pc:sldChg>
      <pc:sldChg chg="modSp mod">
        <pc:chgData name="Holodkov Nikola" userId="cd5efb67-70d0-4d40-8947-e9c82057bb7f" providerId="ADAL" clId="{DD6252C8-8580-4237-9CF6-0F297FC894DC}" dt="2023-04-19T16:11:40.623" v="493" actId="20577"/>
        <pc:sldMkLst>
          <pc:docMk/>
          <pc:sldMk cId="598727069" sldId="289"/>
        </pc:sldMkLst>
        <pc:spChg chg="mod">
          <ac:chgData name="Holodkov Nikola" userId="cd5efb67-70d0-4d40-8947-e9c82057bb7f" providerId="ADAL" clId="{DD6252C8-8580-4237-9CF6-0F297FC894DC}" dt="2023-04-19T16:11:40.623" v="493" actId="20577"/>
          <ac:spMkLst>
            <pc:docMk/>
            <pc:sldMk cId="598727069" sldId="289"/>
            <ac:spMk id="4" creationId="{95B4F881-7B40-BC48-00CF-D712598C7801}"/>
          </ac:spMkLst>
        </pc:spChg>
      </pc:sldChg>
      <pc:sldChg chg="modSp mod">
        <pc:chgData name="Holodkov Nikola" userId="cd5efb67-70d0-4d40-8947-e9c82057bb7f" providerId="ADAL" clId="{DD6252C8-8580-4237-9CF6-0F297FC894DC}" dt="2023-04-20T09:10:44.606" v="1188" actId="1076"/>
        <pc:sldMkLst>
          <pc:docMk/>
          <pc:sldMk cId="1333011878" sldId="291"/>
        </pc:sldMkLst>
        <pc:spChg chg="mod">
          <ac:chgData name="Holodkov Nikola" userId="cd5efb67-70d0-4d40-8947-e9c82057bb7f" providerId="ADAL" clId="{DD6252C8-8580-4237-9CF6-0F297FC894DC}" dt="2023-04-20T09:10:44.606" v="1188" actId="1076"/>
          <ac:spMkLst>
            <pc:docMk/>
            <pc:sldMk cId="1333011878" sldId="291"/>
            <ac:spMk id="3" creationId="{F1B41DDA-D537-D938-255E-99D17128A867}"/>
          </ac:spMkLst>
        </pc:spChg>
        <pc:picChg chg="mod">
          <ac:chgData name="Holodkov Nikola" userId="cd5efb67-70d0-4d40-8947-e9c82057bb7f" providerId="ADAL" clId="{DD6252C8-8580-4237-9CF6-0F297FC894DC}" dt="2023-04-20T09:10:33.022" v="1186" actId="1076"/>
          <ac:picMkLst>
            <pc:docMk/>
            <pc:sldMk cId="1333011878" sldId="291"/>
            <ac:picMk id="2" creationId="{B47B8B3F-BBCE-C3C4-171B-4FB47BC94C93}"/>
          </ac:picMkLst>
        </pc:picChg>
        <pc:picChg chg="mod">
          <ac:chgData name="Holodkov Nikola" userId="cd5efb67-70d0-4d40-8947-e9c82057bb7f" providerId="ADAL" clId="{DD6252C8-8580-4237-9CF6-0F297FC894DC}" dt="2023-04-20T09:10:38.502" v="1187" actId="1076"/>
          <ac:picMkLst>
            <pc:docMk/>
            <pc:sldMk cId="1333011878" sldId="291"/>
            <ac:picMk id="6" creationId="{28A87429-6C1B-2D51-4090-5E9BE095152D}"/>
          </ac:picMkLst>
        </pc:picChg>
      </pc:sldChg>
      <pc:sldChg chg="modSp mod">
        <pc:chgData name="Holodkov Nikola" userId="cd5efb67-70d0-4d40-8947-e9c82057bb7f" providerId="ADAL" clId="{DD6252C8-8580-4237-9CF6-0F297FC894DC}" dt="2023-04-20T12:39:13.742" v="1794" actId="113"/>
        <pc:sldMkLst>
          <pc:docMk/>
          <pc:sldMk cId="1656468308" sldId="292"/>
        </pc:sldMkLst>
        <pc:spChg chg="mod">
          <ac:chgData name="Holodkov Nikola" userId="cd5efb67-70d0-4d40-8947-e9c82057bb7f" providerId="ADAL" clId="{DD6252C8-8580-4237-9CF6-0F297FC894DC}" dt="2023-04-20T12:39:13.742" v="1794" actId="113"/>
          <ac:spMkLst>
            <pc:docMk/>
            <pc:sldMk cId="1656468308" sldId="292"/>
            <ac:spMk id="3" creationId="{FE7D8177-5D7F-3743-0AF5-90E8A05B71F9}"/>
          </ac:spMkLst>
        </pc:spChg>
      </pc:sldChg>
      <pc:sldChg chg="modSp mod">
        <pc:chgData name="Holodkov Nikola" userId="cd5efb67-70d0-4d40-8947-e9c82057bb7f" providerId="ADAL" clId="{DD6252C8-8580-4237-9CF6-0F297FC894DC}" dt="2023-04-20T09:11:25.654" v="1195" actId="207"/>
        <pc:sldMkLst>
          <pc:docMk/>
          <pc:sldMk cId="1571076809" sldId="295"/>
        </pc:sldMkLst>
        <pc:spChg chg="mod">
          <ac:chgData name="Holodkov Nikola" userId="cd5efb67-70d0-4d40-8947-e9c82057bb7f" providerId="ADAL" clId="{DD6252C8-8580-4237-9CF6-0F297FC894DC}" dt="2023-04-20T09:11:25.654" v="1195" actId="207"/>
          <ac:spMkLst>
            <pc:docMk/>
            <pc:sldMk cId="1571076809" sldId="295"/>
            <ac:spMk id="4" creationId="{7629C8AD-957E-EC2C-5CF0-867C20C6DBA5}"/>
          </ac:spMkLst>
        </pc:spChg>
      </pc:sldChg>
      <pc:sldChg chg="modSp mod">
        <pc:chgData name="Holodkov Nikola" userId="cd5efb67-70d0-4d40-8947-e9c82057bb7f" providerId="ADAL" clId="{DD6252C8-8580-4237-9CF6-0F297FC894DC}" dt="2023-04-20T09:42:03.043" v="1662" actId="113"/>
        <pc:sldMkLst>
          <pc:docMk/>
          <pc:sldMk cId="4080676569" sldId="297"/>
        </pc:sldMkLst>
        <pc:spChg chg="mod">
          <ac:chgData name="Holodkov Nikola" userId="cd5efb67-70d0-4d40-8947-e9c82057bb7f" providerId="ADAL" clId="{DD6252C8-8580-4237-9CF6-0F297FC894DC}" dt="2023-04-20T09:42:03.043" v="1662" actId="113"/>
          <ac:spMkLst>
            <pc:docMk/>
            <pc:sldMk cId="4080676569" sldId="297"/>
            <ac:spMk id="3" creationId="{6D04F2C9-492D-508F-8BEC-C84640BA6158}"/>
          </ac:spMkLst>
        </pc:spChg>
      </pc:sldChg>
      <pc:sldChg chg="modSp mod">
        <pc:chgData name="Holodkov Nikola" userId="cd5efb67-70d0-4d40-8947-e9c82057bb7f" providerId="ADAL" clId="{DD6252C8-8580-4237-9CF6-0F297FC894DC}" dt="2023-04-20T12:38:22.473" v="1793" actId="113"/>
        <pc:sldMkLst>
          <pc:docMk/>
          <pc:sldMk cId="2306700742" sldId="298"/>
        </pc:sldMkLst>
        <pc:spChg chg="mod">
          <ac:chgData name="Holodkov Nikola" userId="cd5efb67-70d0-4d40-8947-e9c82057bb7f" providerId="ADAL" clId="{DD6252C8-8580-4237-9CF6-0F297FC894DC}" dt="2023-04-20T12:38:22.473" v="1793" actId="113"/>
          <ac:spMkLst>
            <pc:docMk/>
            <pc:sldMk cId="2306700742" sldId="298"/>
            <ac:spMk id="3" creationId="{FE7D8177-5D7F-3743-0AF5-90E8A05B71F9}"/>
          </ac:spMkLst>
        </pc:spChg>
        <pc:spChg chg="mod">
          <ac:chgData name="Holodkov Nikola" userId="cd5efb67-70d0-4d40-8947-e9c82057bb7f" providerId="ADAL" clId="{DD6252C8-8580-4237-9CF6-0F297FC894DC}" dt="2023-04-19T16:20:51.271" v="872" actId="20577"/>
          <ac:spMkLst>
            <pc:docMk/>
            <pc:sldMk cId="2306700742" sldId="298"/>
            <ac:spMk id="4" creationId="{E7B29223-69D4-B6D4-341A-D4E766943457}"/>
          </ac:spMkLst>
        </pc:spChg>
      </pc:sldChg>
      <pc:sldChg chg="modSp mod">
        <pc:chgData name="Holodkov Nikola" userId="cd5efb67-70d0-4d40-8947-e9c82057bb7f" providerId="ADAL" clId="{DD6252C8-8580-4237-9CF6-0F297FC894DC}" dt="2023-04-20T12:38:15.522" v="1789" actId="113"/>
        <pc:sldMkLst>
          <pc:docMk/>
          <pc:sldMk cId="961690256" sldId="299"/>
        </pc:sldMkLst>
        <pc:spChg chg="mod">
          <ac:chgData name="Holodkov Nikola" userId="cd5efb67-70d0-4d40-8947-e9c82057bb7f" providerId="ADAL" clId="{DD6252C8-8580-4237-9CF6-0F297FC894DC}" dt="2023-04-20T12:38:15.522" v="1789" actId="113"/>
          <ac:spMkLst>
            <pc:docMk/>
            <pc:sldMk cId="961690256" sldId="299"/>
            <ac:spMk id="3" creationId="{FE7D8177-5D7F-3743-0AF5-90E8A05B71F9}"/>
          </ac:spMkLst>
        </pc:spChg>
      </pc:sldChg>
      <pc:sldChg chg="modSp mod">
        <pc:chgData name="Holodkov Nikola" userId="cd5efb67-70d0-4d40-8947-e9c82057bb7f" providerId="ADAL" clId="{DD6252C8-8580-4237-9CF6-0F297FC894DC}" dt="2023-04-20T13:37:50.391" v="4653" actId="27636"/>
        <pc:sldMkLst>
          <pc:docMk/>
          <pc:sldMk cId="2807806156" sldId="300"/>
        </pc:sldMkLst>
        <pc:spChg chg="mod">
          <ac:chgData name="Holodkov Nikola" userId="cd5efb67-70d0-4d40-8947-e9c82057bb7f" providerId="ADAL" clId="{DD6252C8-8580-4237-9CF6-0F297FC894DC}" dt="2023-04-20T13:37:50.391" v="4653" actId="27636"/>
          <ac:spMkLst>
            <pc:docMk/>
            <pc:sldMk cId="2807806156" sldId="300"/>
            <ac:spMk id="3" creationId="{FE7D8177-5D7F-3743-0AF5-90E8A05B71F9}"/>
          </ac:spMkLst>
        </pc:spChg>
      </pc:sldChg>
      <pc:sldChg chg="addSp delSp modSp new mod ord">
        <pc:chgData name="Holodkov Nikola" userId="cd5efb67-70d0-4d40-8947-e9c82057bb7f" providerId="ADAL" clId="{DD6252C8-8580-4237-9CF6-0F297FC894DC}" dt="2023-04-20T12:37:24.282" v="1776"/>
        <pc:sldMkLst>
          <pc:docMk/>
          <pc:sldMk cId="329838886" sldId="301"/>
        </pc:sldMkLst>
        <pc:spChg chg="del">
          <ac:chgData name="Holodkov Nikola" userId="cd5efb67-70d0-4d40-8947-e9c82057bb7f" providerId="ADAL" clId="{DD6252C8-8580-4237-9CF6-0F297FC894DC}" dt="2023-04-19T16:24:33.857" v="927" actId="478"/>
          <ac:spMkLst>
            <pc:docMk/>
            <pc:sldMk cId="329838886" sldId="301"/>
            <ac:spMk id="2" creationId="{B29E32CE-F89E-9676-A04A-5B3EF145D7AE}"/>
          </ac:spMkLst>
        </pc:spChg>
        <pc:spChg chg="del">
          <ac:chgData name="Holodkov Nikola" userId="cd5efb67-70d0-4d40-8947-e9c82057bb7f" providerId="ADAL" clId="{DD6252C8-8580-4237-9CF6-0F297FC894DC}" dt="2023-04-20T11:32:33.364" v="1705" actId="478"/>
          <ac:spMkLst>
            <pc:docMk/>
            <pc:sldMk cId="329838886" sldId="301"/>
            <ac:spMk id="3" creationId="{231066ED-4AC0-6D43-89CA-BAF7C7920364}"/>
          </ac:spMkLst>
        </pc:spChg>
        <pc:spChg chg="add mod">
          <ac:chgData name="Holodkov Nikola" userId="cd5efb67-70d0-4d40-8947-e9c82057bb7f" providerId="ADAL" clId="{DD6252C8-8580-4237-9CF6-0F297FC894DC}" dt="2023-04-19T16:24:34.134" v="928"/>
          <ac:spMkLst>
            <pc:docMk/>
            <pc:sldMk cId="329838886" sldId="301"/>
            <ac:spMk id="4" creationId="{6300F978-CA9E-FA73-4751-E309441E5353}"/>
          </ac:spMkLst>
        </pc:spChg>
        <pc:spChg chg="add mod">
          <ac:chgData name="Holodkov Nikola" userId="cd5efb67-70d0-4d40-8947-e9c82057bb7f" providerId="ADAL" clId="{DD6252C8-8580-4237-9CF6-0F297FC894DC}" dt="2023-04-20T12:37:24.282" v="1776"/>
          <ac:spMkLst>
            <pc:docMk/>
            <pc:sldMk cId="329838886" sldId="301"/>
            <ac:spMk id="5" creationId="{F1B3B21A-98F0-12B5-C6CE-424ABB20DF53}"/>
          </ac:spMkLst>
        </pc:spChg>
        <pc:picChg chg="add mod">
          <ac:chgData name="Holodkov Nikola" userId="cd5efb67-70d0-4d40-8947-e9c82057bb7f" providerId="ADAL" clId="{DD6252C8-8580-4237-9CF6-0F297FC894DC}" dt="2023-04-20T12:18:42.617" v="1745" actId="1076"/>
          <ac:picMkLst>
            <pc:docMk/>
            <pc:sldMk cId="329838886" sldId="301"/>
            <ac:picMk id="2" creationId="{E920F888-3661-0364-5746-9DC63D5C4E37}"/>
          </ac:picMkLst>
        </pc:picChg>
        <pc:picChg chg="add del mod">
          <ac:chgData name="Holodkov Nikola" userId="cd5efb67-70d0-4d40-8947-e9c82057bb7f" providerId="ADAL" clId="{DD6252C8-8580-4237-9CF6-0F297FC894DC}" dt="2023-04-20T11:39:46.735" v="1721" actId="478"/>
          <ac:picMkLst>
            <pc:docMk/>
            <pc:sldMk cId="329838886" sldId="301"/>
            <ac:picMk id="6" creationId="{F834410E-0644-68ED-D1E8-A13CDFB20032}"/>
          </ac:picMkLst>
        </pc:picChg>
        <pc:picChg chg="add mod">
          <ac:chgData name="Holodkov Nikola" userId="cd5efb67-70d0-4d40-8947-e9c82057bb7f" providerId="ADAL" clId="{DD6252C8-8580-4237-9CF6-0F297FC894DC}" dt="2023-04-20T12:18:42.617" v="1745" actId="1076"/>
          <ac:picMkLst>
            <pc:docMk/>
            <pc:sldMk cId="329838886" sldId="301"/>
            <ac:picMk id="7" creationId="{561E4227-CFBE-7D18-81A9-990DE125C7C5}"/>
          </ac:picMkLst>
        </pc:picChg>
        <pc:picChg chg="add mod">
          <ac:chgData name="Holodkov Nikola" userId="cd5efb67-70d0-4d40-8947-e9c82057bb7f" providerId="ADAL" clId="{DD6252C8-8580-4237-9CF6-0F297FC894DC}" dt="2023-04-20T12:18:42.617" v="1745" actId="1076"/>
          <ac:picMkLst>
            <pc:docMk/>
            <pc:sldMk cId="329838886" sldId="301"/>
            <ac:picMk id="8" creationId="{D7BC6AAF-8DC3-0A3F-57E5-BE9E78F8E6FF}"/>
          </ac:picMkLst>
        </pc:picChg>
        <pc:picChg chg="add mod">
          <ac:chgData name="Holodkov Nikola" userId="cd5efb67-70d0-4d40-8947-e9c82057bb7f" providerId="ADAL" clId="{DD6252C8-8580-4237-9CF6-0F297FC894DC}" dt="2023-04-20T12:18:57.674" v="1749" actId="14100"/>
          <ac:picMkLst>
            <pc:docMk/>
            <pc:sldMk cId="329838886" sldId="301"/>
            <ac:picMk id="9" creationId="{3203DFD4-E2E6-3042-E665-CA53D8A63605}"/>
          </ac:picMkLst>
        </pc:picChg>
        <pc:picChg chg="add mod modCrop">
          <ac:chgData name="Holodkov Nikola" userId="cd5efb67-70d0-4d40-8947-e9c82057bb7f" providerId="ADAL" clId="{DD6252C8-8580-4237-9CF6-0F297FC894DC}" dt="2023-04-20T12:26:39.558" v="1757" actId="1076"/>
          <ac:picMkLst>
            <pc:docMk/>
            <pc:sldMk cId="329838886" sldId="301"/>
            <ac:picMk id="10" creationId="{F2CCA1D5-FBBA-0679-624A-B3DF8A324A3F}"/>
          </ac:picMkLst>
        </pc:picChg>
        <pc:picChg chg="add del mod">
          <ac:chgData name="Holodkov Nikola" userId="cd5efb67-70d0-4d40-8947-e9c82057bb7f" providerId="ADAL" clId="{DD6252C8-8580-4237-9CF6-0F297FC894DC}" dt="2023-04-20T12:36:36.715" v="1767" actId="478"/>
          <ac:picMkLst>
            <pc:docMk/>
            <pc:sldMk cId="329838886" sldId="301"/>
            <ac:picMk id="11" creationId="{3FD6190A-6C0D-3B13-B2FC-1E7147FACB87}"/>
          </ac:picMkLst>
        </pc:picChg>
        <pc:picChg chg="add mod">
          <ac:chgData name="Holodkov Nikola" userId="cd5efb67-70d0-4d40-8947-e9c82057bb7f" providerId="ADAL" clId="{DD6252C8-8580-4237-9CF6-0F297FC894DC}" dt="2023-04-20T12:36:54.105" v="1773" actId="14100"/>
          <ac:picMkLst>
            <pc:docMk/>
            <pc:sldMk cId="329838886" sldId="301"/>
            <ac:picMk id="1026" creationId="{735B213E-C84E-EBE9-0CBC-6E18162F42FA}"/>
          </ac:picMkLst>
        </pc:picChg>
      </pc:sldChg>
      <pc:sldChg chg="addSp delSp modSp new mod ord">
        <pc:chgData name="Holodkov Nikola" userId="cd5efb67-70d0-4d40-8947-e9c82057bb7f" providerId="ADAL" clId="{DD6252C8-8580-4237-9CF6-0F297FC894DC}" dt="2023-04-20T11:02:14.661" v="1702"/>
        <pc:sldMkLst>
          <pc:docMk/>
          <pc:sldMk cId="3069138892" sldId="302"/>
        </pc:sldMkLst>
        <pc:spChg chg="add mod">
          <ac:chgData name="Holodkov Nikola" userId="cd5efb67-70d0-4d40-8947-e9c82057bb7f" providerId="ADAL" clId="{DD6252C8-8580-4237-9CF6-0F297FC894DC}" dt="2023-04-20T11:02:14.661" v="1702"/>
          <ac:spMkLst>
            <pc:docMk/>
            <pc:sldMk cId="3069138892" sldId="302"/>
            <ac:spMk id="2" creationId="{5AFC32FB-2EDB-A502-F95B-73206B81F90B}"/>
          </ac:spMkLst>
        </pc:spChg>
        <pc:spChg chg="del">
          <ac:chgData name="Holodkov Nikola" userId="cd5efb67-70d0-4d40-8947-e9c82057bb7f" providerId="ADAL" clId="{DD6252C8-8580-4237-9CF6-0F297FC894DC}" dt="2023-04-19T16:24:25.496" v="925" actId="478"/>
          <ac:spMkLst>
            <pc:docMk/>
            <pc:sldMk cId="3069138892" sldId="302"/>
            <ac:spMk id="2" creationId="{7CE8B5D7-9EBD-8F2C-E37D-F9171B792447}"/>
          </ac:spMkLst>
        </pc:spChg>
        <pc:spChg chg="del">
          <ac:chgData name="Holodkov Nikola" userId="cd5efb67-70d0-4d40-8947-e9c82057bb7f" providerId="ADAL" clId="{DD6252C8-8580-4237-9CF6-0F297FC894DC}" dt="2023-04-20T09:12:55.229" v="1202" actId="478"/>
          <ac:spMkLst>
            <pc:docMk/>
            <pc:sldMk cId="3069138892" sldId="302"/>
            <ac:spMk id="3" creationId="{C102E813-10F2-8638-4E1C-C9104DC8F76E}"/>
          </ac:spMkLst>
        </pc:spChg>
        <pc:spChg chg="add del mod">
          <ac:chgData name="Holodkov Nikola" userId="cd5efb67-70d0-4d40-8947-e9c82057bb7f" providerId="ADAL" clId="{DD6252C8-8580-4237-9CF6-0F297FC894DC}" dt="2023-04-19T16:24:22.487" v="924"/>
          <ac:spMkLst>
            <pc:docMk/>
            <pc:sldMk cId="3069138892" sldId="302"/>
            <ac:spMk id="4" creationId="{D92F6C65-4AB3-D4D6-F5D2-678E03162B34}"/>
          </ac:spMkLst>
        </pc:spChg>
        <pc:spChg chg="add mod">
          <ac:chgData name="Holodkov Nikola" userId="cd5efb67-70d0-4d40-8947-e9c82057bb7f" providerId="ADAL" clId="{DD6252C8-8580-4237-9CF6-0F297FC894DC}" dt="2023-04-19T16:24:25.762" v="926"/>
          <ac:spMkLst>
            <pc:docMk/>
            <pc:sldMk cId="3069138892" sldId="302"/>
            <ac:spMk id="5" creationId="{E66643B8-8F19-D723-06EE-BB530CA7AD23}"/>
          </ac:spMkLst>
        </pc:spChg>
        <pc:spChg chg="add del mod">
          <ac:chgData name="Holodkov Nikola" userId="cd5efb67-70d0-4d40-8947-e9c82057bb7f" providerId="ADAL" clId="{DD6252C8-8580-4237-9CF6-0F297FC894DC}" dt="2023-04-20T09:34:40.488" v="1417" actId="478"/>
          <ac:spMkLst>
            <pc:docMk/>
            <pc:sldMk cId="3069138892" sldId="302"/>
            <ac:spMk id="7" creationId="{97506AB7-77A9-3B6E-FFBA-F3B5750C6427}"/>
          </ac:spMkLst>
        </pc:spChg>
        <pc:picChg chg="add mod modCrop">
          <ac:chgData name="Holodkov Nikola" userId="cd5efb67-70d0-4d40-8947-e9c82057bb7f" providerId="ADAL" clId="{DD6252C8-8580-4237-9CF6-0F297FC894DC}" dt="2023-04-20T09:43:46.010" v="1677" actId="1076"/>
          <ac:picMkLst>
            <pc:docMk/>
            <pc:sldMk cId="3069138892" sldId="302"/>
            <ac:picMk id="4" creationId="{C0322D75-D487-5926-688B-D5F9DAC5A023}"/>
          </ac:picMkLst>
        </pc:picChg>
        <pc:picChg chg="add mod modCrop">
          <ac:chgData name="Holodkov Nikola" userId="cd5efb67-70d0-4d40-8947-e9c82057bb7f" providerId="ADAL" clId="{DD6252C8-8580-4237-9CF6-0F297FC894DC}" dt="2023-04-20T09:43:42.517" v="1675" actId="1076"/>
          <ac:picMkLst>
            <pc:docMk/>
            <pc:sldMk cId="3069138892" sldId="302"/>
            <ac:picMk id="8" creationId="{68181FBE-FB72-AD1F-5A47-2247A0C552D0}"/>
          </ac:picMkLst>
        </pc:picChg>
        <pc:picChg chg="add mod">
          <ac:chgData name="Holodkov Nikola" userId="cd5efb67-70d0-4d40-8947-e9c82057bb7f" providerId="ADAL" clId="{DD6252C8-8580-4237-9CF6-0F297FC894DC}" dt="2023-04-20T09:43:48.222" v="1678" actId="14100"/>
          <ac:picMkLst>
            <pc:docMk/>
            <pc:sldMk cId="3069138892" sldId="302"/>
            <ac:picMk id="9" creationId="{A88EC0BD-189D-2A5A-2D89-ADBCBAEB982B}"/>
          </ac:picMkLst>
        </pc:picChg>
        <pc:picChg chg="add mod">
          <ac:chgData name="Holodkov Nikola" userId="cd5efb67-70d0-4d40-8947-e9c82057bb7f" providerId="ADAL" clId="{DD6252C8-8580-4237-9CF6-0F297FC894DC}" dt="2023-04-20T09:50:47.967" v="1696" actId="1076"/>
          <ac:picMkLst>
            <pc:docMk/>
            <pc:sldMk cId="3069138892" sldId="302"/>
            <ac:picMk id="10" creationId="{49EEEE33-03FE-871A-475E-8FACF13B1AD3}"/>
          </ac:picMkLst>
        </pc:picChg>
        <pc:picChg chg="add mod">
          <ac:chgData name="Holodkov Nikola" userId="cd5efb67-70d0-4d40-8947-e9c82057bb7f" providerId="ADAL" clId="{DD6252C8-8580-4237-9CF6-0F297FC894DC}" dt="2023-04-20T09:51:00.602" v="1698" actId="14100"/>
          <ac:picMkLst>
            <pc:docMk/>
            <pc:sldMk cId="3069138892" sldId="302"/>
            <ac:picMk id="11" creationId="{D198F8F5-0A6F-6D20-AECE-9F902C744F8F}"/>
          </ac:picMkLst>
        </pc:picChg>
      </pc:sldChg>
      <pc:sldChg chg="addSp delSp modSp new mod">
        <pc:chgData name="Holodkov Nikola" userId="cd5efb67-70d0-4d40-8947-e9c82057bb7f" providerId="ADAL" clId="{DD6252C8-8580-4237-9CF6-0F297FC894DC}" dt="2023-04-20T13:15:36.595" v="4587" actId="21"/>
        <pc:sldMkLst>
          <pc:docMk/>
          <pc:sldMk cId="3288399390" sldId="303"/>
        </pc:sldMkLst>
        <pc:spChg chg="del">
          <ac:chgData name="Holodkov Nikola" userId="cd5efb67-70d0-4d40-8947-e9c82057bb7f" providerId="ADAL" clId="{DD6252C8-8580-4237-9CF6-0F297FC894DC}" dt="2023-04-20T09:17:52.555" v="1229"/>
          <ac:spMkLst>
            <pc:docMk/>
            <pc:sldMk cId="3288399390" sldId="303"/>
            <ac:spMk id="2" creationId="{16A9E0CF-B7E0-20D9-2C56-E9EE0F0EA48C}"/>
          </ac:spMkLst>
        </pc:spChg>
        <pc:spChg chg="mod">
          <ac:chgData name="Holodkov Nikola" userId="cd5efb67-70d0-4d40-8947-e9c82057bb7f" providerId="ADAL" clId="{DD6252C8-8580-4237-9CF6-0F297FC894DC}" dt="2023-04-20T13:15:07.111" v="4567" actId="27636"/>
          <ac:spMkLst>
            <pc:docMk/>
            <pc:sldMk cId="3288399390" sldId="303"/>
            <ac:spMk id="3" creationId="{959C8D3B-1618-1A40-B2CF-B4A7F2410372}"/>
          </ac:spMkLst>
        </pc:spChg>
        <pc:spChg chg="add mod">
          <ac:chgData name="Holodkov Nikola" userId="cd5efb67-70d0-4d40-8947-e9c82057bb7f" providerId="ADAL" clId="{DD6252C8-8580-4237-9CF6-0F297FC894DC}" dt="2023-04-20T12:39:40.906" v="1807" actId="207"/>
          <ac:spMkLst>
            <pc:docMk/>
            <pc:sldMk cId="3288399390" sldId="303"/>
            <ac:spMk id="4" creationId="{C821C976-0930-050E-1C0C-4E10B11FF1F5}"/>
          </ac:spMkLst>
        </pc:spChg>
        <pc:spChg chg="add del mod">
          <ac:chgData name="Holodkov Nikola" userId="cd5efb67-70d0-4d40-8947-e9c82057bb7f" providerId="ADAL" clId="{DD6252C8-8580-4237-9CF6-0F297FC894DC}" dt="2023-04-20T13:15:36.595" v="4587" actId="21"/>
          <ac:spMkLst>
            <pc:docMk/>
            <pc:sldMk cId="3288399390" sldId="303"/>
            <ac:spMk id="5" creationId="{285C8D44-E54E-06CA-DF05-B162F7B715E6}"/>
          </ac:spMkLst>
        </pc:spChg>
      </pc:sldChg>
      <pc:sldChg chg="addSp delSp modSp new mod modClrScheme chgLayout">
        <pc:chgData name="Holodkov Nikola" userId="cd5efb67-70d0-4d40-8947-e9c82057bb7f" providerId="ADAL" clId="{DD6252C8-8580-4237-9CF6-0F297FC894DC}" dt="2023-04-24T11:32:23.341" v="4805" actId="14100"/>
        <pc:sldMkLst>
          <pc:docMk/>
          <pc:sldMk cId="132832267" sldId="304"/>
        </pc:sldMkLst>
        <pc:spChg chg="del mod ord">
          <ac:chgData name="Holodkov Nikola" userId="cd5efb67-70d0-4d40-8947-e9c82057bb7f" providerId="ADAL" clId="{DD6252C8-8580-4237-9CF6-0F297FC894DC}" dt="2023-04-24T11:32:00.543" v="4802" actId="478"/>
          <ac:spMkLst>
            <pc:docMk/>
            <pc:sldMk cId="132832267" sldId="304"/>
            <ac:spMk id="2" creationId="{EA2003FB-B357-5F06-A39A-F78BB6CB7A1A}"/>
          </ac:spMkLst>
        </pc:spChg>
        <pc:spChg chg="del">
          <ac:chgData name="Holodkov Nikola" userId="cd5efb67-70d0-4d40-8947-e9c82057bb7f" providerId="ADAL" clId="{DD6252C8-8580-4237-9CF6-0F297FC894DC}" dt="2023-04-24T11:17:01.906" v="4795" actId="478"/>
          <ac:spMkLst>
            <pc:docMk/>
            <pc:sldMk cId="132832267" sldId="304"/>
            <ac:spMk id="3" creationId="{5951B5CD-BB20-6DB0-AC3B-2259131AAFE2}"/>
          </ac:spMkLst>
        </pc:spChg>
        <pc:graphicFrameChg chg="add mod">
          <ac:chgData name="Holodkov Nikola" userId="cd5efb67-70d0-4d40-8947-e9c82057bb7f" providerId="ADAL" clId="{DD6252C8-8580-4237-9CF6-0F297FC894DC}" dt="2023-04-24T11:32:23.341" v="4805" actId="14100"/>
          <ac:graphicFrameMkLst>
            <pc:docMk/>
            <pc:sldMk cId="132832267" sldId="304"/>
            <ac:graphicFrameMk id="4" creationId="{0F01A894-19CA-3613-FDC4-8719A40AF05A}"/>
          </ac:graphicFrameMkLst>
        </pc:graphicFrameChg>
      </pc:sldChg>
      <pc:sldChg chg="addSp delSp modSp new del mod modClrScheme chgLayout">
        <pc:chgData name="Holodkov Nikola" userId="cd5efb67-70d0-4d40-8947-e9c82057bb7f" providerId="ADAL" clId="{DD6252C8-8580-4237-9CF6-0F297FC894DC}" dt="2023-04-20T13:36:59.627" v="4626" actId="47"/>
        <pc:sldMkLst>
          <pc:docMk/>
          <pc:sldMk cId="2355867276" sldId="304"/>
        </pc:sldMkLst>
        <pc:spChg chg="del mod ord">
          <ac:chgData name="Holodkov Nikola" userId="cd5efb67-70d0-4d40-8947-e9c82057bb7f" providerId="ADAL" clId="{DD6252C8-8580-4237-9CF6-0F297FC894DC}" dt="2023-04-20T13:22:15.905" v="4622" actId="700"/>
          <ac:spMkLst>
            <pc:docMk/>
            <pc:sldMk cId="2355867276" sldId="304"/>
            <ac:spMk id="2" creationId="{13B27234-2360-A4DD-5FB7-88C338C5835D}"/>
          </ac:spMkLst>
        </pc:spChg>
        <pc:spChg chg="del">
          <ac:chgData name="Holodkov Nikola" userId="cd5efb67-70d0-4d40-8947-e9c82057bb7f" providerId="ADAL" clId="{DD6252C8-8580-4237-9CF6-0F297FC894DC}" dt="2023-04-20T13:22:15.905" v="4622" actId="700"/>
          <ac:spMkLst>
            <pc:docMk/>
            <pc:sldMk cId="2355867276" sldId="304"/>
            <ac:spMk id="3" creationId="{E31C64E2-3C8E-3559-F564-FDB2ACFD1DAE}"/>
          </ac:spMkLst>
        </pc:spChg>
        <pc:spChg chg="add del mod ord">
          <ac:chgData name="Holodkov Nikola" userId="cd5efb67-70d0-4d40-8947-e9c82057bb7f" providerId="ADAL" clId="{DD6252C8-8580-4237-9CF6-0F297FC894DC}" dt="2023-04-20T13:22:20.206" v="4623" actId="700"/>
          <ac:spMkLst>
            <pc:docMk/>
            <pc:sldMk cId="2355867276" sldId="304"/>
            <ac:spMk id="5" creationId="{E588CE1B-1DB8-A5AB-866D-D49454F01D41}"/>
          </ac:spMkLst>
        </pc:spChg>
        <pc:spChg chg="add del mod ord">
          <ac:chgData name="Holodkov Nikola" userId="cd5efb67-70d0-4d40-8947-e9c82057bb7f" providerId="ADAL" clId="{DD6252C8-8580-4237-9CF6-0F297FC894DC}" dt="2023-04-20T13:23:02.117" v="4624" actId="700"/>
          <ac:spMkLst>
            <pc:docMk/>
            <pc:sldMk cId="2355867276" sldId="304"/>
            <ac:spMk id="6" creationId="{E31DF6BB-B292-CECA-620D-85DA864DB7F1}"/>
          </ac:spMkLst>
        </pc:spChg>
        <pc:spChg chg="add del mod ord">
          <ac:chgData name="Holodkov Nikola" userId="cd5efb67-70d0-4d40-8947-e9c82057bb7f" providerId="ADAL" clId="{DD6252C8-8580-4237-9CF6-0F297FC894DC}" dt="2023-04-20T13:23:02.117" v="4624" actId="700"/>
          <ac:spMkLst>
            <pc:docMk/>
            <pc:sldMk cId="2355867276" sldId="304"/>
            <ac:spMk id="7" creationId="{748B03D9-F2F4-B853-7322-F2937321F277}"/>
          </ac:spMkLst>
        </pc:spChg>
        <pc:graphicFrameChg chg="add">
          <ac:chgData name="Holodkov Nikola" userId="cd5efb67-70d0-4d40-8947-e9c82057bb7f" providerId="ADAL" clId="{DD6252C8-8580-4237-9CF6-0F297FC894DC}" dt="2023-04-20T13:23:16.353" v="4625"/>
          <ac:graphicFrameMkLst>
            <pc:docMk/>
            <pc:sldMk cId="2355867276" sldId="304"/>
            <ac:graphicFrameMk id="8" creationId="{77EFFB5C-C765-D8B4-F88A-BDD9A2932B17}"/>
          </ac:graphicFrameMkLst>
        </pc:graphicFrameChg>
      </pc:sldChg>
      <pc:sldChg chg="addSp delSp modSp new del mod modClrScheme chgLayout">
        <pc:chgData name="Holodkov Nikola" userId="cd5efb67-70d0-4d40-8947-e9c82057bb7f" providerId="ADAL" clId="{DD6252C8-8580-4237-9CF6-0F297FC894DC}" dt="2023-04-24T10:51:39.004" v="4757" actId="47"/>
        <pc:sldMkLst>
          <pc:docMk/>
          <pc:sldMk cId="3655752789" sldId="304"/>
        </pc:sldMkLst>
        <pc:spChg chg="del">
          <ac:chgData name="Holodkov Nikola" userId="cd5efb67-70d0-4d40-8947-e9c82057bb7f" providerId="ADAL" clId="{DD6252C8-8580-4237-9CF6-0F297FC894DC}" dt="2023-04-24T09:33:53.538" v="4664" actId="700"/>
          <ac:spMkLst>
            <pc:docMk/>
            <pc:sldMk cId="3655752789" sldId="304"/>
            <ac:spMk id="2" creationId="{D2270914-A1F0-D105-4D6A-6127FCC7E259}"/>
          </ac:spMkLst>
        </pc:spChg>
        <pc:spChg chg="del">
          <ac:chgData name="Holodkov Nikola" userId="cd5efb67-70d0-4d40-8947-e9c82057bb7f" providerId="ADAL" clId="{DD6252C8-8580-4237-9CF6-0F297FC894DC}" dt="2023-04-24T09:33:53.538" v="4664" actId="700"/>
          <ac:spMkLst>
            <pc:docMk/>
            <pc:sldMk cId="3655752789" sldId="304"/>
            <ac:spMk id="3" creationId="{17BE3133-8AC8-4A3F-D90D-D7E6C8A852EF}"/>
          </ac:spMkLst>
        </pc:spChg>
        <pc:spChg chg="add del">
          <ac:chgData name="Holodkov Nikola" userId="cd5efb67-70d0-4d40-8947-e9c82057bb7f" providerId="ADAL" clId="{DD6252C8-8580-4237-9CF6-0F297FC894DC}" dt="2023-04-24T09:33:54.905" v="4665" actId="478"/>
          <ac:spMkLst>
            <pc:docMk/>
            <pc:sldMk cId="3655752789" sldId="304"/>
            <ac:spMk id="5" creationId="{AD9AE3D9-B67E-A19F-FC98-6D1D58620876}"/>
          </ac:spMkLst>
        </pc:spChg>
        <pc:spChg chg="add del mod ord">
          <ac:chgData name="Holodkov Nikola" userId="cd5efb67-70d0-4d40-8947-e9c82057bb7f" providerId="ADAL" clId="{DD6252C8-8580-4237-9CF6-0F297FC894DC}" dt="2023-04-24T10:36:09.386" v="4674"/>
          <ac:spMkLst>
            <pc:docMk/>
            <pc:sldMk cId="3655752789" sldId="304"/>
            <ac:spMk id="8" creationId="{ED88FFA8-9854-DF0F-BBDB-2B8284603FFC}"/>
          </ac:spMkLst>
        </pc:spChg>
        <pc:spChg chg="add del mod ord">
          <ac:chgData name="Holodkov Nikola" userId="cd5efb67-70d0-4d40-8947-e9c82057bb7f" providerId="ADAL" clId="{DD6252C8-8580-4237-9CF6-0F297FC894DC}" dt="2023-04-24T10:36:19.860" v="4697" actId="478"/>
          <ac:spMkLst>
            <pc:docMk/>
            <pc:sldMk cId="3655752789" sldId="304"/>
            <ac:spMk id="9" creationId="{9FBC0106-F4A4-6648-78E5-C92872EDE6FE}"/>
          </ac:spMkLst>
        </pc:spChg>
        <pc:spChg chg="add del mod">
          <ac:chgData name="Holodkov Nikola" userId="cd5efb67-70d0-4d40-8947-e9c82057bb7f" providerId="ADAL" clId="{DD6252C8-8580-4237-9CF6-0F297FC894DC}" dt="2023-04-24T10:37:50.556" v="4704" actId="478"/>
          <ac:spMkLst>
            <pc:docMk/>
            <pc:sldMk cId="3655752789" sldId="304"/>
            <ac:spMk id="10" creationId="{F1F67BE1-763C-0712-DE09-B41BEF51DBF6}"/>
          </ac:spMkLst>
        </pc:spChg>
        <pc:spChg chg="add del mod">
          <ac:chgData name="Holodkov Nikola" userId="cd5efb67-70d0-4d40-8947-e9c82057bb7f" providerId="ADAL" clId="{DD6252C8-8580-4237-9CF6-0F297FC894DC}" dt="2023-04-24T10:37:55.729" v="4705" actId="478"/>
          <ac:spMkLst>
            <pc:docMk/>
            <pc:sldMk cId="3655752789" sldId="304"/>
            <ac:spMk id="12" creationId="{C1D82E0B-802D-ED48-5B8B-4E61A0070F88}"/>
          </ac:spMkLst>
        </pc:spChg>
        <pc:spChg chg="add mod ord">
          <ac:chgData name="Holodkov Nikola" userId="cd5efb67-70d0-4d40-8947-e9c82057bb7f" providerId="ADAL" clId="{DD6252C8-8580-4237-9CF6-0F297FC894DC}" dt="2023-04-24T10:42:53.086" v="4752" actId="404"/>
          <ac:spMkLst>
            <pc:docMk/>
            <pc:sldMk cId="3655752789" sldId="304"/>
            <ac:spMk id="13" creationId="{23258367-CD6C-0019-F3D9-47D9AAC81D72}"/>
          </ac:spMkLst>
        </pc:spChg>
        <pc:spChg chg="add del mod ord">
          <ac:chgData name="Holodkov Nikola" userId="cd5efb67-70d0-4d40-8947-e9c82057bb7f" providerId="ADAL" clId="{DD6252C8-8580-4237-9CF6-0F297FC894DC}" dt="2023-04-24T10:41:09.781" v="4745" actId="478"/>
          <ac:spMkLst>
            <pc:docMk/>
            <pc:sldMk cId="3655752789" sldId="304"/>
            <ac:spMk id="14" creationId="{CB83BBAD-5917-B541-1BF6-7BA0CDB9603F}"/>
          </ac:spMkLst>
        </pc:spChg>
        <pc:graphicFrameChg chg="add del mod">
          <ac:chgData name="Holodkov Nikola" userId="cd5efb67-70d0-4d40-8947-e9c82057bb7f" providerId="ADAL" clId="{DD6252C8-8580-4237-9CF6-0F297FC894DC}" dt="2023-04-24T10:36:33.309" v="4699" actId="478"/>
          <ac:graphicFrameMkLst>
            <pc:docMk/>
            <pc:sldMk cId="3655752789" sldId="304"/>
            <ac:graphicFrameMk id="6" creationId="{7888533B-6413-2F97-2D97-4647FE09BC56}"/>
          </ac:graphicFrameMkLst>
        </pc:graphicFrameChg>
        <pc:graphicFrameChg chg="add mod">
          <ac:chgData name="Holodkov Nikola" userId="cd5efb67-70d0-4d40-8947-e9c82057bb7f" providerId="ADAL" clId="{DD6252C8-8580-4237-9CF6-0F297FC894DC}" dt="2023-04-24T10:42:59.276" v="4753" actId="1076"/>
          <ac:graphicFrameMkLst>
            <pc:docMk/>
            <pc:sldMk cId="3655752789" sldId="304"/>
            <ac:graphicFrameMk id="7" creationId="{DA0F8CA0-6F28-EE46-FA86-0AF158A414C5}"/>
          </ac:graphicFrameMkLst>
        </pc:graphicFrameChg>
      </pc:sldChg>
      <pc:sldChg chg="addSp delSp modSp new del mod">
        <pc:chgData name="Holodkov Nikola" userId="cd5efb67-70d0-4d40-8947-e9c82057bb7f" providerId="ADAL" clId="{DD6252C8-8580-4237-9CF6-0F297FC894DC}" dt="2023-04-20T14:45:13.757" v="4661" actId="47"/>
        <pc:sldMkLst>
          <pc:docMk/>
          <pc:sldMk cId="231156153" sldId="305"/>
        </pc:sldMkLst>
        <pc:spChg chg="del">
          <ac:chgData name="Holodkov Nikola" userId="cd5efb67-70d0-4d40-8947-e9c82057bb7f" providerId="ADAL" clId="{DD6252C8-8580-4237-9CF6-0F297FC894DC}" dt="2023-04-20T13:38:45.549" v="4654"/>
          <ac:spMkLst>
            <pc:docMk/>
            <pc:sldMk cId="231156153" sldId="305"/>
            <ac:spMk id="3" creationId="{EE3B606F-A9D3-2313-DE33-3577E489D9BD}"/>
          </ac:spMkLst>
        </pc:spChg>
        <pc:spChg chg="add del mod">
          <ac:chgData name="Holodkov Nikola" userId="cd5efb67-70d0-4d40-8947-e9c82057bb7f" providerId="ADAL" clId="{DD6252C8-8580-4237-9CF6-0F297FC894DC}" dt="2023-04-20T14:12:06.785" v="4657"/>
          <ac:spMkLst>
            <pc:docMk/>
            <pc:sldMk cId="231156153" sldId="305"/>
            <ac:spMk id="7" creationId="{D4E7CE5A-61E2-659F-6C76-D6434925B2C7}"/>
          </ac:spMkLst>
        </pc:spChg>
        <pc:spChg chg="add del mod">
          <ac:chgData name="Holodkov Nikola" userId="cd5efb67-70d0-4d40-8947-e9c82057bb7f" providerId="ADAL" clId="{DD6252C8-8580-4237-9CF6-0F297FC894DC}" dt="2023-04-20T14:12:21.679" v="4659" actId="478"/>
          <ac:spMkLst>
            <pc:docMk/>
            <pc:sldMk cId="231156153" sldId="305"/>
            <ac:spMk id="10" creationId="{09A69DE3-28CF-90CC-A962-5D2DF50B773E}"/>
          </ac:spMkLst>
        </pc:spChg>
        <pc:graphicFrameChg chg="add del">
          <ac:chgData name="Holodkov Nikola" userId="cd5efb67-70d0-4d40-8947-e9c82057bb7f" providerId="ADAL" clId="{DD6252C8-8580-4237-9CF6-0F297FC894DC}" dt="2023-04-20T13:42:46.321" v="4655" actId="478"/>
          <ac:graphicFrameMkLst>
            <pc:docMk/>
            <pc:sldMk cId="231156153" sldId="305"/>
            <ac:graphicFrameMk id="5" creationId="{07109DEE-C0CC-CB93-8B3A-69E6034CE995}"/>
          </ac:graphicFrameMkLst>
        </pc:graphicFrameChg>
        <pc:graphicFrameChg chg="add del">
          <ac:chgData name="Holodkov Nikola" userId="cd5efb67-70d0-4d40-8947-e9c82057bb7f" providerId="ADAL" clId="{DD6252C8-8580-4237-9CF6-0F297FC894DC}" dt="2023-04-20T14:12:18.715" v="4658" actId="478"/>
          <ac:graphicFrameMkLst>
            <pc:docMk/>
            <pc:sldMk cId="231156153" sldId="305"/>
            <ac:graphicFrameMk id="8" creationId="{D580EAC8-3B43-0382-F1F8-7BBBA252C5C3}"/>
          </ac:graphicFrameMkLst>
        </pc:graphicFrameChg>
        <pc:graphicFrameChg chg="add">
          <ac:chgData name="Holodkov Nikola" userId="cd5efb67-70d0-4d40-8947-e9c82057bb7f" providerId="ADAL" clId="{DD6252C8-8580-4237-9CF6-0F297FC894DC}" dt="2023-04-20T14:12:23.121" v="4660"/>
          <ac:graphicFrameMkLst>
            <pc:docMk/>
            <pc:sldMk cId="231156153" sldId="305"/>
            <ac:graphicFrameMk id="11" creationId="{07E63858-8357-E979-6BD2-452C8A0E4995}"/>
          </ac:graphicFrameMkLst>
        </pc:graphicFrameChg>
      </pc:sldChg>
      <pc:sldChg chg="addSp delSp new del mod modClrScheme chgLayout">
        <pc:chgData name="Holodkov Nikola" userId="cd5efb67-70d0-4d40-8947-e9c82057bb7f" providerId="ADAL" clId="{DD6252C8-8580-4237-9CF6-0F297FC894DC}" dt="2023-04-24T11:16:26.799" v="4758" actId="47"/>
        <pc:sldMkLst>
          <pc:docMk/>
          <pc:sldMk cId="1330336350" sldId="305"/>
        </pc:sldMkLst>
        <pc:spChg chg="del">
          <ac:chgData name="Holodkov Nikola" userId="cd5efb67-70d0-4d40-8947-e9c82057bb7f" providerId="ADAL" clId="{DD6252C8-8580-4237-9CF6-0F297FC894DC}" dt="2023-04-24T10:43:54.715" v="4755" actId="700"/>
          <ac:spMkLst>
            <pc:docMk/>
            <pc:sldMk cId="1330336350" sldId="305"/>
            <ac:spMk id="2" creationId="{0100EB38-09F2-99F5-C2C1-5E87A57B7E47}"/>
          </ac:spMkLst>
        </pc:spChg>
        <pc:spChg chg="del">
          <ac:chgData name="Holodkov Nikola" userId="cd5efb67-70d0-4d40-8947-e9c82057bb7f" providerId="ADAL" clId="{DD6252C8-8580-4237-9CF6-0F297FC894DC}" dt="2023-04-24T10:43:54.715" v="4755" actId="700"/>
          <ac:spMkLst>
            <pc:docMk/>
            <pc:sldMk cId="1330336350" sldId="305"/>
            <ac:spMk id="3" creationId="{A3BC74F4-8125-C0D1-3962-FA3DB91E8AEA}"/>
          </ac:spMkLst>
        </pc:spChg>
        <pc:graphicFrameChg chg="add">
          <ac:chgData name="Holodkov Nikola" userId="cd5efb67-70d0-4d40-8947-e9c82057bb7f" providerId="ADAL" clId="{DD6252C8-8580-4237-9CF6-0F297FC894DC}" dt="2023-04-24T10:43:59.363" v="4756"/>
          <ac:graphicFrameMkLst>
            <pc:docMk/>
            <pc:sldMk cId="1330336350" sldId="305"/>
            <ac:graphicFrameMk id="4" creationId="{C445ED78-E868-4084-CD99-BE4A912833E1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B242FD3-2E9C-3F01-36DC-1786517596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618927F-2C2E-56C4-20A6-A6F5556D18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74F1B-46F9-4E9F-97B6-6459CFC8CD61}" type="datetimeFigureOut">
              <a:rPr lang="it-IT" smtClean="0"/>
              <a:t>24/04/2023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40A61C0-512E-9B27-E0E4-5793A4472F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AD23D18-9763-6756-3902-28859BE3C1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50B91-1DF1-4213-B1A5-2E21962318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44042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E05A1-F071-4542-89D2-AE614FE2D849}" type="datetimeFigureOut">
              <a:rPr lang="it-IT" smtClean="0"/>
              <a:t>24/04/2023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D3791-1B6E-4368-BB63-D586213FBAC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61466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0988B-2679-45CF-83CD-52ADC81DE889}" type="datetime1">
              <a:rPr lang="en-US" smtClean="0"/>
              <a:t>4/24/2023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43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5C70D-50CF-4C4A-A924-381C6C8E60E2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41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83B3-F5FF-4871-88F9-0AB5164C5C3F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99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0AE3A-95EC-4BBE-AC8A-E818A1D3EC49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309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249FE-56F4-4526-940B-50F202BEE3FA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761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061B-8693-49CB-8A82-F7DA62DF69A5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064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DDECB-4109-4BA3-ABC4-46001A83DE2C}" type="datetime1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030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9EED2-13CA-4610-89A6-D1715D94D101}" type="datetime1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513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D10A6-6FBC-49A5-8BFC-733F67828B29}" type="datetime1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54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70DDA-97B1-4C22-887C-1ACAAA7BF5E9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92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2D242-DDD5-4664-B717-FA527330DE27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33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F1C4F-D98A-4C4B-9746-D3A5A7A032DC}" type="datetime1">
              <a:rPr lang="en-US" smtClean="0"/>
              <a:t>4/24/2023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708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hyperlink" Target="https://youmatter.worl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9A9D4B-5316-D575-2DD4-96148917A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430818" cy="3566160"/>
          </a:xfrm>
        </p:spPr>
        <p:txBody>
          <a:bodyPr anchor="b">
            <a:noAutofit/>
          </a:bodyPr>
          <a:lstStyle/>
          <a:p>
            <a:r>
              <a:rPr lang="it-IT" sz="6000" dirty="0"/>
              <a:t>Campagna di sensibilizzazione sullo Sviluppo Sostenibile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91669D6-11E5-5D28-2D6A-6B7E6E29D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 lnSpcReduction="10000"/>
          </a:bodyPr>
          <a:lstStyle/>
          <a:p>
            <a:r>
              <a:rPr lang="it-IT" sz="4400" b="1" dirty="0"/>
              <a:t>Autore: Dr. Nikola Holodkov, </a:t>
            </a:r>
          </a:p>
          <a:p>
            <a:r>
              <a:rPr lang="it-IT" sz="4400" b="1" dirty="0"/>
              <a:t>Ricercatore presso Area Science Park</a:t>
            </a:r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D18BD1"/>
          </a:solidFill>
          <a:ln w="38100" cap="rnd">
            <a:solidFill>
              <a:srgbClr val="D18BD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3" descr="Nuvole rosa e blu">
            <a:extLst>
              <a:ext uri="{FF2B5EF4-FFF2-40B4-BE49-F238E27FC236}">
                <a16:creationId xmlns:a16="http://schemas.microsoft.com/office/drawing/2014/main" id="{34B30527-3DE7-7B87-D342-9E6902436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48" r="26971" b="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0941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8D0CF5-7E03-D7C7-D5E6-77F8D68BA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 dirty="0"/>
              <a:t>Segnali di speranza: </a:t>
            </a:r>
            <a:br>
              <a:rPr lang="it-IT" sz="3200" dirty="0"/>
            </a:br>
            <a:r>
              <a:rPr lang="it-IT" sz="3200" dirty="0">
                <a:solidFill>
                  <a:srgbClr val="FF0000"/>
                </a:solidFill>
              </a:rPr>
              <a:t>informazione, tecnologia ed istruzione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74DD4D-EF8D-EFDF-684A-01A59CFEB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2995"/>
            <a:ext cx="4784271" cy="4563492"/>
          </a:xfrm>
        </p:spPr>
        <p:txBody>
          <a:bodyPr>
            <a:normAutofit/>
          </a:bodyPr>
          <a:lstStyle/>
          <a:p>
            <a:r>
              <a:rPr lang="it-IT" sz="2400" dirty="0"/>
              <a:t>Istruzione significa un mondo più consapevole ed equo</a:t>
            </a:r>
          </a:p>
          <a:p>
            <a:r>
              <a:rPr lang="it-IT" sz="2400" dirty="0"/>
              <a:t>L’informazione si muove in modo più veloce e distribuito come mai prima d’ora e le opportunità di istruzione e formazione sono aumentate in tutto il mondo, mentre la percentuale di analfabetismo è diminuita notevolmente</a:t>
            </a:r>
          </a:p>
          <a:p>
            <a:r>
              <a:rPr lang="it-IT" sz="2400" dirty="0"/>
              <a:t>Stiamo assistendo ad una rivoluziona scientifica e tecnologica impressionante, che dona speranza (ed incute qualche timore)</a:t>
            </a:r>
          </a:p>
          <a:p>
            <a:pPr marL="285750" indent="-285750"/>
            <a:r>
              <a:rPr lang="it-IT" sz="2400" b="1" dirty="0"/>
              <a:t>E’ l’istruzione la nostra arma segreta?</a:t>
            </a:r>
          </a:p>
          <a:p>
            <a:pPr marL="285750" indent="-285750"/>
            <a:r>
              <a:rPr lang="it-IT" sz="2400" b="1" dirty="0"/>
              <a:t>Sarà la tecnologia a garantirci un futuro sostenibile?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40F3B7C-B8A0-4575-69D3-13B34E704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0" r="27644"/>
          <a:stretch/>
        </p:blipFill>
        <p:spPr>
          <a:xfrm>
            <a:off x="6096000" y="1962294"/>
            <a:ext cx="2845836" cy="2393049"/>
          </a:xfrm>
          <a:prstGeom prst="rect">
            <a:avLst/>
          </a:prstGeom>
        </p:spPr>
      </p:pic>
      <p:pic>
        <p:nvPicPr>
          <p:cNvPr id="3074" name="Picture 2" descr="A boy smiles as he writes in class">
            <a:extLst>
              <a:ext uri="{FF2B5EF4-FFF2-40B4-BE49-F238E27FC236}">
                <a16:creationId xmlns:a16="http://schemas.microsoft.com/office/drawing/2014/main" id="{2A17399D-76DD-BFF6-658D-5E315EC969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2"/>
          <a:stretch/>
        </p:blipFill>
        <p:spPr bwMode="auto">
          <a:xfrm>
            <a:off x="7759571" y="3907474"/>
            <a:ext cx="3380014" cy="239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B53BD84-4840-49D1-CBEC-98367B024701}"/>
              </a:ext>
            </a:extLst>
          </p:cNvPr>
          <p:cNvSpPr txBox="1"/>
          <p:nvPr/>
        </p:nvSpPr>
        <p:spPr>
          <a:xfrm>
            <a:off x="0" y="6456299"/>
            <a:ext cx="553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Fonte: nato.int, unicef.org</a:t>
            </a:r>
          </a:p>
        </p:txBody>
      </p:sp>
    </p:spTree>
    <p:extLst>
      <p:ext uri="{BB962C8B-B14F-4D97-AF65-F5344CB8AC3E}">
        <p14:creationId xmlns:p14="http://schemas.microsoft.com/office/powerpoint/2010/main" val="190752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CA5B21-373E-6267-E3B0-9B7697BC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 dirty="0"/>
              <a:t>Segnali di speranza: </a:t>
            </a:r>
            <a:br>
              <a:rPr lang="it-IT" sz="3200" dirty="0"/>
            </a:br>
            <a:r>
              <a:rPr lang="it-IT" sz="3200" dirty="0">
                <a:solidFill>
                  <a:srgbClr val="FF0000"/>
                </a:solidFill>
              </a:rPr>
              <a:t>crescita stabile, maggiore longevità e qualità di vita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BC3612-DBF5-DD9D-296B-6F566A64E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790" y="1941570"/>
            <a:ext cx="5257800" cy="4551305"/>
          </a:xfrm>
        </p:spPr>
        <p:txBody>
          <a:bodyPr>
            <a:normAutofit lnSpcReduction="10000"/>
          </a:bodyPr>
          <a:lstStyle/>
          <a:p>
            <a:r>
              <a:rPr lang="it-IT" sz="2400" dirty="0"/>
              <a:t>La fame nel mondo è diminuita nonostante la crescita demografica</a:t>
            </a:r>
          </a:p>
          <a:p>
            <a:r>
              <a:rPr lang="it-IT" sz="2400" dirty="0"/>
              <a:t>Oltre 800 milioni di persone hanno ottenuto accesso a servizi igienico-sanitari</a:t>
            </a:r>
          </a:p>
          <a:p>
            <a:r>
              <a:rPr lang="it-IT" sz="2400" dirty="0"/>
              <a:t>L’incidenza delle malattie infettive mortali si è ridotta drasticamente, alcune malattie come la poliomielite o il vaiolo sono state eradicate</a:t>
            </a:r>
          </a:p>
          <a:p>
            <a:r>
              <a:rPr lang="it-IT" sz="2400" dirty="0"/>
              <a:t>La popolazione si è stabilizzata nella maggior parte dei paesi sviluppati mentre il rapporto mondiale di nati per donna è sceso da 6,1 a 2,7 (negli ultimi 20-30 anni)</a:t>
            </a:r>
          </a:p>
          <a:p>
            <a:r>
              <a:rPr lang="it-IT" sz="2400" dirty="0"/>
              <a:t>L’aspettativa di vita è raddoppiata</a:t>
            </a:r>
          </a:p>
          <a:p>
            <a:r>
              <a:rPr lang="it-IT" sz="2400" b="1" dirty="0"/>
              <a:t>Crescita sociale ed economica significa crescita sostenibile?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B856726-EF41-2B94-146D-2C4525B4B343}"/>
              </a:ext>
            </a:extLst>
          </p:cNvPr>
          <p:cNvSpPr txBox="1"/>
          <p:nvPr/>
        </p:nvSpPr>
        <p:spPr>
          <a:xfrm>
            <a:off x="0" y="6456299"/>
            <a:ext cx="553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Fonte: cities-today.com, adb.org, mayoclinic.org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67B2220-3026-243D-D95C-74F87F8A6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291" y="4537673"/>
            <a:ext cx="4743484" cy="19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E086142-DE60-3A30-4289-4FD615520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53"/>
          <a:stretch/>
        </p:blipFill>
        <p:spPr bwMode="auto">
          <a:xfrm>
            <a:off x="9412050" y="1899180"/>
            <a:ext cx="1756564" cy="243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0A1501E-ABC1-3F39-8C2B-EE9FB32B11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98"/>
          <a:stretch/>
        </p:blipFill>
        <p:spPr>
          <a:xfrm>
            <a:off x="6425291" y="1899181"/>
            <a:ext cx="2842653" cy="2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76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4F0554-2560-24A4-BD40-B635C7EE6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it-IT" sz="3200" dirty="0"/>
              <a:t>Segnali di speranza: </a:t>
            </a:r>
            <a:br>
              <a:rPr lang="it-IT" sz="3200" dirty="0"/>
            </a:br>
            <a:r>
              <a:rPr lang="it-IT" sz="3200" dirty="0">
                <a:solidFill>
                  <a:srgbClr val="FF0000"/>
                </a:solidFill>
              </a:rPr>
              <a:t>salvaguardia di habitat e specie, e cooperazione internazionale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4FFA10-AFD6-8FE3-24A0-4286556D9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9384"/>
            <a:ext cx="5329335" cy="4251960"/>
          </a:xfrm>
        </p:spPr>
        <p:txBody>
          <a:bodyPr>
            <a:normAutofit fontScale="92500" lnSpcReduction="20000"/>
          </a:bodyPr>
          <a:lstStyle/>
          <a:p>
            <a:r>
              <a:rPr lang="it-IT" sz="2600" dirty="0"/>
              <a:t>La maggior parte dei paesi hanno introdotto leggi per la salvaguardia dell’ambiente e delle risorse, mentre molte specie hanno ottenuto lo statuto speciale di specie in via di estinzione e sono diventate altamente protette</a:t>
            </a:r>
          </a:p>
          <a:p>
            <a:r>
              <a:rPr lang="it-IT" sz="2600" dirty="0"/>
              <a:t>La cooperazione internazionale è più viva che mai. Più di 500 accordi internazionali sono stati sviluppati per proteggere l’ambiente (es: Protocollo di Montreal e Accordo di Parigi) </a:t>
            </a:r>
          </a:p>
          <a:p>
            <a:endParaRPr lang="it-IT" sz="2600" dirty="0"/>
          </a:p>
          <a:p>
            <a:r>
              <a:rPr lang="it-IT" sz="2600" b="1" dirty="0"/>
              <a:t>Siamo diventati consapevoli di ciò che ci circonda?</a:t>
            </a:r>
          </a:p>
          <a:p>
            <a:r>
              <a:rPr lang="it-IT" sz="2600" b="1" dirty="0"/>
              <a:t>Quanto è importante fare gioco di squadra?</a:t>
            </a:r>
          </a:p>
          <a:p>
            <a:endParaRPr lang="it-IT" sz="2400" b="1" dirty="0"/>
          </a:p>
          <a:p>
            <a:endParaRPr lang="it-IT" sz="2400" dirty="0"/>
          </a:p>
          <a:p>
            <a:endParaRPr lang="it-IT" sz="2400" dirty="0"/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BD8CC2DB-5155-0974-E237-6269A221D0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8"/>
          <a:stretch/>
        </p:blipFill>
        <p:spPr bwMode="auto">
          <a:xfrm>
            <a:off x="6282734" y="2039845"/>
            <a:ext cx="2874716" cy="216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DB060B6-81B9-EDA0-076A-A16C0892B29D}"/>
              </a:ext>
            </a:extLst>
          </p:cNvPr>
          <p:cNvSpPr txBox="1"/>
          <p:nvPr/>
        </p:nvSpPr>
        <p:spPr>
          <a:xfrm>
            <a:off x="0" y="6456299"/>
            <a:ext cx="553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Fonte: unsdglearn.org, tierpark-berlin.de, cosmopolitan.com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C64FF6B-2000-C58A-39AE-49511A020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34"/>
          <a:stretch/>
        </p:blipFill>
        <p:spPr>
          <a:xfrm>
            <a:off x="5065637" y="4314635"/>
            <a:ext cx="2874714" cy="214166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40F5CBB-EB0C-D7DC-4220-6AD18A2A8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33" r="22715"/>
          <a:stretch/>
        </p:blipFill>
        <p:spPr>
          <a:xfrm>
            <a:off x="8186180" y="4314635"/>
            <a:ext cx="2874715" cy="214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38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AE405AD-106E-8B62-A866-1AFB410F5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89" y="1732788"/>
            <a:ext cx="9056821" cy="3392424"/>
          </a:xfrm>
        </p:spPr>
        <p:txBody>
          <a:bodyPr>
            <a:noAutofit/>
          </a:bodyPr>
          <a:lstStyle/>
          <a:p>
            <a:r>
              <a:rPr lang="it-IT" sz="3600" dirty="0"/>
              <a:t>Agenda per lo Sviluppo Sostenibile 2030 </a:t>
            </a:r>
          </a:p>
        </p:txBody>
      </p:sp>
    </p:spTree>
    <p:extLst>
      <p:ext uri="{BB962C8B-B14F-4D97-AF65-F5344CB8AC3E}">
        <p14:creationId xmlns:p14="http://schemas.microsoft.com/office/powerpoint/2010/main" val="3349136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AA080C4-484D-9900-26C2-72FD5A702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000" y="2611542"/>
            <a:ext cx="6120000" cy="3960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7C74477-1525-E528-3E11-790EAD31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/>
              <a:t>Agenda per lo Sviluppo Sostenibile 2030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F65F7D-FC3C-C45B-D484-C8F8DD40F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1009759"/>
          </a:xfrm>
        </p:spPr>
        <p:txBody>
          <a:bodyPr>
            <a:normAutofit/>
          </a:bodyPr>
          <a:lstStyle/>
          <a:p>
            <a:r>
              <a:rPr lang="it-IT" sz="2400" dirty="0"/>
              <a:t>Lo Sviluppo Sostenibile è definito come “</a:t>
            </a:r>
            <a:r>
              <a:rPr lang="it-IT" sz="2400" b="1" dirty="0"/>
              <a:t>lo sviluppo che soddisfa le esigenze delle generazioni presenti senza compromettere l’abilità delle future generazioni a soddisfare le proprie</a:t>
            </a:r>
            <a:r>
              <a:rPr lang="it-IT" sz="2400" dirty="0"/>
              <a:t>”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F6175E5-C8E2-922A-ADA5-B270CBB7C6F3}"/>
              </a:ext>
            </a:extLst>
          </p:cNvPr>
          <p:cNvSpPr txBox="1"/>
          <p:nvPr/>
        </p:nvSpPr>
        <p:spPr>
          <a:xfrm>
            <a:off x="0" y="6456299"/>
            <a:ext cx="935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Fonte: </a:t>
            </a:r>
            <a:r>
              <a:rPr lang="en-US" dirty="0"/>
              <a:t>agenziacoesione.gov.it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2EF0F3-48D2-EEA2-4D6B-FFD1ABD37574}"/>
              </a:ext>
            </a:extLst>
          </p:cNvPr>
          <p:cNvSpPr txBox="1"/>
          <p:nvPr/>
        </p:nvSpPr>
        <p:spPr>
          <a:xfrm>
            <a:off x="838200" y="2813565"/>
            <a:ext cx="5543939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Tema conosciuto ancora 2500 anni fa, solo negli ultimi 150 anni scrittori e filosofi hanno iniziato ad articolare le proprie idee sull’effetto negativo dell’uomo sull’ambiente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Intorno agli anni 1970/1980 vengono stipulati i primi accordi internazionali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A giugno 1992 a Rio de Janeiro più di 178 paesi adottano l’Agenda 21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A settembre 2000 a New York viene adottato il Millennium </a:t>
            </a:r>
            <a:r>
              <a:rPr lang="it-IT" sz="2000" dirty="0" err="1"/>
              <a:t>Declaration</a:t>
            </a:r>
            <a:r>
              <a:rPr lang="it-IT" sz="2000" dirty="0"/>
              <a:t> contenente gli 8 Obiettivi di Sviluppo Sostenibile (</a:t>
            </a:r>
            <a:r>
              <a:rPr lang="it-IT" sz="2000" dirty="0" err="1"/>
              <a:t>MDGs</a:t>
            </a:r>
            <a:r>
              <a:rPr lang="it-IT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A giugno 2012 a Rio de Janeiro viene adottato il documento «Il futuro che vogliamo» che rilancerà un processo di negoziazione e rielaborazione degli </a:t>
            </a:r>
            <a:r>
              <a:rPr lang="it-IT" sz="2000" dirty="0" err="1"/>
              <a:t>MDGs</a:t>
            </a:r>
            <a:r>
              <a:rPr lang="it-IT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A settembre 2015 a New York viene adottata l’Agenda per lo Sviluppo Sostenibile 2030, piano di azione comprensivo di 17 Obiettivi e 169 traguardi di Sviluppo Sostenibile (</a:t>
            </a:r>
            <a:r>
              <a:rPr lang="it-IT" sz="2400" b="1" dirty="0" err="1"/>
              <a:t>SDGs</a:t>
            </a:r>
            <a:r>
              <a:rPr lang="it-IT" sz="2400" b="1" dirty="0"/>
              <a:t>) da raggiungere entro il 2030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773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BB623F-2029-A322-CFA4-EC3A821D4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 dirty="0"/>
              <a:t>Agenda 2030: </a:t>
            </a:r>
            <a:br>
              <a:rPr lang="it-IT" sz="3200" dirty="0"/>
            </a:br>
            <a:r>
              <a:rPr lang="it-IT" sz="3200" dirty="0">
                <a:solidFill>
                  <a:srgbClr val="FF0000"/>
                </a:solidFill>
              </a:rPr>
              <a:t>progressi fatti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4A6E97-6526-CDE9-181F-09790FE56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714012"/>
          </a:xfrm>
        </p:spPr>
        <p:txBody>
          <a:bodyPr>
            <a:normAutofit/>
          </a:bodyPr>
          <a:lstStyle/>
          <a:p>
            <a:r>
              <a:rPr lang="it-IT" sz="2400" dirty="0"/>
              <a:t>Secondo i rapporti delle Nazioni Unite redatto nel 2019 </a:t>
            </a:r>
            <a:r>
              <a:rPr lang="it-IT" sz="2400" b="1" dirty="0"/>
              <a:t>non siamo sulla strada giusta</a:t>
            </a:r>
            <a:r>
              <a:rPr lang="it-IT" sz="2400" dirty="0"/>
              <a:t>. Per alcuni obiettivi, come l’</a:t>
            </a:r>
            <a:r>
              <a:rPr lang="it-IT" sz="2400" b="1" dirty="0"/>
              <a:t>ineguaglianza, il cambiamento climatico, la perdita di biodiversità, e l’inquinamento</a:t>
            </a:r>
            <a:r>
              <a:rPr lang="it-IT" sz="2400" dirty="0"/>
              <a:t>, non siamo nemmeno sulla strada giusta</a:t>
            </a:r>
          </a:p>
          <a:p>
            <a:r>
              <a:rPr lang="it-IT" sz="2400" dirty="0"/>
              <a:t>Il raggiungimento degli obiettivi di sviluppo sostenibile dipenderà dalle politiche, dai piani e dai programmi di sviluppo di ciascun paese, e dai loro portatori di interesse e cittadini. Ognuno dovrà fare la propria parte</a:t>
            </a:r>
          </a:p>
          <a:p>
            <a:endParaRPr lang="it-IT" sz="2400" dirty="0"/>
          </a:p>
          <a:p>
            <a:endParaRPr lang="it-IT" sz="2400" dirty="0"/>
          </a:p>
          <a:p>
            <a:endParaRPr lang="it-IT" sz="2400" dirty="0"/>
          </a:p>
          <a:p>
            <a:endParaRPr lang="it-IT" sz="2400" dirty="0"/>
          </a:p>
          <a:p>
            <a:endParaRPr lang="it-IT" sz="2400" dirty="0"/>
          </a:p>
          <a:p>
            <a:endParaRPr lang="it-IT" sz="2400" dirty="0"/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BE6FD9AC-AF8B-D83C-99C6-CBCC83394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1" r="16811"/>
          <a:stretch/>
        </p:blipFill>
        <p:spPr bwMode="auto">
          <a:xfrm>
            <a:off x="1175657" y="3936486"/>
            <a:ext cx="2957804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Plastic waste pollution">
            <a:extLst>
              <a:ext uri="{FF2B5EF4-FFF2-40B4-BE49-F238E27FC236}">
                <a16:creationId xmlns:a16="http://schemas.microsoft.com/office/drawing/2014/main" id="{14CE85DA-7711-5F1C-49C8-162735451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8" r="12058"/>
          <a:stretch/>
        </p:blipFill>
        <p:spPr bwMode="auto">
          <a:xfrm>
            <a:off x="8257593" y="3936487"/>
            <a:ext cx="2873829" cy="215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7BA5745-A425-4804-7168-99F035FECFA3}"/>
              </a:ext>
            </a:extLst>
          </p:cNvPr>
          <p:cNvSpPr txBox="1"/>
          <p:nvPr/>
        </p:nvSpPr>
        <p:spPr>
          <a:xfrm>
            <a:off x="0" y="6456299"/>
            <a:ext cx="935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Fonte: </a:t>
            </a:r>
            <a:r>
              <a:rPr lang="en-US" dirty="0"/>
              <a:t>habitatforhumanity.org.uk, ecowatch.com, teriin.org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A254985-1163-43BF-BDB2-ED13976C4E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36" r="9136"/>
          <a:stretch/>
        </p:blipFill>
        <p:spPr>
          <a:xfrm>
            <a:off x="4758612" y="3936486"/>
            <a:ext cx="287382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66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2AE405AD-106E-8B62-A866-1AFB410F5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530" y="1732788"/>
            <a:ext cx="10496939" cy="3392424"/>
          </a:xfrm>
        </p:spPr>
        <p:txBody>
          <a:bodyPr>
            <a:noAutofit/>
          </a:bodyPr>
          <a:lstStyle/>
          <a:p>
            <a:r>
              <a:rPr lang="it-IT" sz="3600" dirty="0"/>
              <a:t>SDG7 – Energia pulita ed accessibile</a:t>
            </a:r>
            <a:br>
              <a:rPr lang="it-IT" sz="3600" dirty="0"/>
            </a:br>
            <a:r>
              <a:rPr lang="it-IT" sz="3600" dirty="0"/>
              <a:t>SDG13 – Lotta al cambiamento climatico </a:t>
            </a:r>
            <a:br>
              <a:rPr lang="it-IT" sz="3600" dirty="0"/>
            </a:br>
            <a:endParaRPr lang="it-IT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155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B41DDA-D537-D938-255E-99D17128A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097" y="1805810"/>
            <a:ext cx="5463073" cy="4650490"/>
          </a:xfrm>
        </p:spPr>
        <p:txBody>
          <a:bodyPr>
            <a:normAutofit fontScale="92500" lnSpcReduction="20000"/>
          </a:bodyPr>
          <a:lstStyle/>
          <a:p>
            <a:r>
              <a:rPr lang="it-IT" sz="2400" dirty="0"/>
              <a:t>L’accesso all’energia è un </a:t>
            </a:r>
            <a:r>
              <a:rPr lang="it-IT" sz="2400" b="1" dirty="0"/>
              <a:t>diritto umano</a:t>
            </a:r>
            <a:r>
              <a:rPr lang="it-IT" sz="2400" dirty="0"/>
              <a:t> e universalmente riconosciuto come una della chiavi per lo </a:t>
            </a:r>
            <a:r>
              <a:rPr lang="it-IT" sz="2400" b="1" dirty="0"/>
              <a:t>sviluppo economico e sociale. </a:t>
            </a:r>
          </a:p>
          <a:p>
            <a:r>
              <a:rPr lang="it-IT" sz="2400" dirty="0"/>
              <a:t>Attualmente quasi </a:t>
            </a:r>
            <a:r>
              <a:rPr lang="it-IT" sz="2400" b="1" dirty="0"/>
              <a:t>1 miliardo </a:t>
            </a:r>
            <a:r>
              <a:rPr lang="it-IT" sz="2400" dirty="0"/>
              <a:t>di persone non hanno accesso a corrente elettrica, e più di </a:t>
            </a:r>
            <a:r>
              <a:rPr lang="it-IT" sz="2400" b="1" dirty="0"/>
              <a:t>2 miliardi </a:t>
            </a:r>
            <a:r>
              <a:rPr lang="it-IT" sz="2400" dirty="0"/>
              <a:t>di persone dipendono da fonti inquinanti e pericolose per cucinare</a:t>
            </a:r>
          </a:p>
          <a:p>
            <a:r>
              <a:rPr lang="it-IT" sz="2400" dirty="0"/>
              <a:t>La produzione di elettricità, il riscaldamento e il trasporto usano combustibili fossili che generano circa il </a:t>
            </a:r>
            <a:r>
              <a:rPr lang="it-IT" sz="2400" b="1" dirty="0"/>
              <a:t>70% di emissioni</a:t>
            </a:r>
            <a:r>
              <a:rPr lang="it-IT" sz="2400" dirty="0"/>
              <a:t> di gas ad effetto serra ogni anno </a:t>
            </a:r>
          </a:p>
          <a:p>
            <a:r>
              <a:rPr lang="it-IT" sz="2400" dirty="0"/>
              <a:t>Il consumo energetico pro-capite è aumentato da 1,3 a 1,9 tonnellate di CO</a:t>
            </a:r>
            <a:r>
              <a:rPr lang="it-IT" sz="1500" dirty="0"/>
              <a:t>2</a:t>
            </a:r>
            <a:r>
              <a:rPr lang="it-IT" sz="2400" dirty="0"/>
              <a:t>e (</a:t>
            </a:r>
            <a:r>
              <a:rPr lang="it-IT" sz="2400" b="1" dirty="0"/>
              <a:t>3-4 volte maggiore nei paesi sviluppati</a:t>
            </a:r>
            <a:r>
              <a:rPr lang="it-IT" sz="2400" dirty="0"/>
              <a:t>) e la domanda energetica è destinata ad aumentare fino al 50% mentre quella di trasporto del 100% </a:t>
            </a:r>
          </a:p>
          <a:p>
            <a:r>
              <a:rPr lang="it-IT" sz="2400" dirty="0"/>
              <a:t>Approvvigionare </a:t>
            </a:r>
            <a:r>
              <a:rPr lang="it-IT" sz="2400" b="1" dirty="0"/>
              <a:t>9-10 miliardi </a:t>
            </a:r>
            <a:r>
              <a:rPr lang="it-IT" sz="2400" dirty="0"/>
              <a:t>di persone con energia proveniente da combustibili fossili sarà semplicemente </a:t>
            </a:r>
            <a:r>
              <a:rPr lang="it-IT" sz="2400" b="1" dirty="0"/>
              <a:t>incompatibile</a:t>
            </a:r>
            <a:r>
              <a:rPr lang="it-IT" sz="2400" dirty="0"/>
              <a:t> con gli obiettivi dell’Accordo di Parigi e con lo sviluppo sostenibile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35C83DF-4A22-47A8-C873-51E7F6CCA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49"/>
            <a:ext cx="10647785" cy="1325563"/>
          </a:xfrm>
        </p:spPr>
        <p:txBody>
          <a:bodyPr>
            <a:noAutofit/>
          </a:bodyPr>
          <a:lstStyle/>
          <a:p>
            <a:r>
              <a:rPr lang="it-IT" sz="2800" dirty="0"/>
              <a:t>SDG7 – Energia pulita ed accessibile:</a:t>
            </a:r>
            <a:br>
              <a:rPr lang="it-IT" sz="2800" dirty="0"/>
            </a:br>
            <a:r>
              <a:rPr lang="it-IT" sz="2800" dirty="0">
                <a:solidFill>
                  <a:srgbClr val="FF0000"/>
                </a:solidFill>
              </a:rPr>
              <a:t>stato attuale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DF7520-DF22-C8E9-B319-5660D72FD932}"/>
              </a:ext>
            </a:extLst>
          </p:cNvPr>
          <p:cNvSpPr txBox="1"/>
          <p:nvPr/>
        </p:nvSpPr>
        <p:spPr>
          <a:xfrm>
            <a:off x="0" y="6456299"/>
            <a:ext cx="935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Fonte: </a:t>
            </a:r>
            <a:r>
              <a:rPr lang="en-US" dirty="0"/>
              <a:t>eos.org, dashboards.sdgindex.org, economist.com, borgenmagazine.com 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B898CAD-95D6-44AD-EC79-D531B878A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902" y="1899533"/>
            <a:ext cx="3963451" cy="2231522"/>
          </a:xfrm>
          <a:prstGeom prst="rect">
            <a:avLst/>
          </a:prstGeom>
        </p:spPr>
      </p:pic>
      <p:pic>
        <p:nvPicPr>
          <p:cNvPr id="10" name="Picture 2" descr="lack_of_Electricity">
            <a:extLst>
              <a:ext uri="{FF2B5EF4-FFF2-40B4-BE49-F238E27FC236}">
                <a16:creationId xmlns:a16="http://schemas.microsoft.com/office/drawing/2014/main" id="{EA385273-88CF-6BB0-21B1-CDB1FF3FB6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7" b="7782"/>
          <a:stretch/>
        </p:blipFill>
        <p:spPr bwMode="auto">
          <a:xfrm>
            <a:off x="6410130" y="4259636"/>
            <a:ext cx="4002833" cy="206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013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DF1D03-78A8-F9F0-39BB-CF238636E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2800" dirty="0"/>
              <a:t>SDG7 – Energia pulita ed accessibile:</a:t>
            </a:r>
            <a:br>
              <a:rPr lang="it-IT" sz="2800" dirty="0"/>
            </a:br>
            <a:r>
              <a:rPr lang="it-IT" sz="2800" dirty="0">
                <a:solidFill>
                  <a:srgbClr val="FF0000"/>
                </a:solidFill>
              </a:rPr>
              <a:t>alcuni indicatori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F3CD55E-F9E9-49D0-5DD9-40DA3C74C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649" y="2028102"/>
            <a:ext cx="5257801" cy="4428197"/>
          </a:xfrm>
        </p:spPr>
        <p:txBody>
          <a:bodyPr>
            <a:normAutofit/>
          </a:bodyPr>
          <a:lstStyle/>
          <a:p>
            <a:r>
              <a:rPr lang="it-IT" sz="2400" dirty="0"/>
              <a:t>L’accesso globale alla corrente elettrica è aumentato dal 83% nel 2010 al 91% nel 2019: </a:t>
            </a:r>
            <a:r>
              <a:rPr lang="it-IT" sz="2400" b="1" dirty="0"/>
              <a:t>733 milioni di persone non ne hanno accesso </a:t>
            </a:r>
            <a:r>
              <a:rPr lang="it-IT" sz="2400" dirty="0"/>
              <a:t>(77% di queste si trova nel sud-Sahara)</a:t>
            </a:r>
          </a:p>
          <a:p>
            <a:r>
              <a:rPr lang="it-IT" sz="2400" dirty="0"/>
              <a:t>L’accesso globale a sistemi efficienti e puliti per cucinare è aumentato dal 57% nel 2010 al 69% nel 2019: </a:t>
            </a:r>
            <a:r>
              <a:rPr lang="it-IT" sz="2400" b="1" dirty="0"/>
              <a:t>2,4 miliardi di persone usano sistemi inefficienti ed inquinanti per cucinare</a:t>
            </a:r>
            <a:r>
              <a:rPr lang="it-IT" sz="2400" dirty="0"/>
              <a:t> (50% di queste si trovano in Asia)</a:t>
            </a:r>
          </a:p>
          <a:p>
            <a:r>
              <a:rPr lang="it-IT" sz="2400" dirty="0"/>
              <a:t>In Italia il </a:t>
            </a:r>
            <a:r>
              <a:rPr lang="it-IT" sz="2400" b="1" dirty="0"/>
              <a:t>100%</a:t>
            </a:r>
            <a:r>
              <a:rPr lang="it-IT" sz="2400" dirty="0"/>
              <a:t> delle persone hanno accesso alla corrente elettrica e a sistemi efficienti e puliti per cucinare</a:t>
            </a:r>
          </a:p>
          <a:p>
            <a:endParaRPr lang="it-IT" sz="24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BCB7455-CF0E-B4E8-3FE3-7571B9748BCC}"/>
              </a:ext>
            </a:extLst>
          </p:cNvPr>
          <p:cNvSpPr txBox="1"/>
          <p:nvPr/>
        </p:nvSpPr>
        <p:spPr>
          <a:xfrm>
            <a:off x="0" y="6456299"/>
            <a:ext cx="935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Fonte: SE4All (dashboards.sdgindex.org)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72B3AB38-CD28-F623-BC79-50EA431B7199}"/>
              </a:ext>
            </a:extLst>
          </p:cNvPr>
          <p:cNvSpPr txBox="1">
            <a:spLocks/>
          </p:cNvSpPr>
          <p:nvPr/>
        </p:nvSpPr>
        <p:spPr>
          <a:xfrm>
            <a:off x="6080451" y="2028101"/>
            <a:ext cx="5288900" cy="43073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La % globale di energie rinnovabili nella produzione primaria di energia è salita dal 16,1% nel 2010 al </a:t>
            </a:r>
            <a:r>
              <a:rPr lang="it-IT" sz="2400" b="1" dirty="0"/>
              <a:t>17,7% nel 2019</a:t>
            </a:r>
            <a:r>
              <a:rPr lang="it-IT" sz="2400" dirty="0"/>
              <a:t>, ma la maggior parte di questo aumento riguarda la produzione di corrente elettrica, mentre la % per riscaldamento e trasporto è rimasta invariata</a:t>
            </a:r>
          </a:p>
          <a:p>
            <a:r>
              <a:rPr lang="it-IT" sz="2400" dirty="0"/>
              <a:t>L’efficienza energetica globale (rapporto di emissioni di gas ad effetto serra ad unità di energia prodotta) è migliorata da 1,5 MtCO2/TWh nel 2010 a </a:t>
            </a:r>
            <a:r>
              <a:rPr lang="it-IT" sz="2400" b="1" dirty="0"/>
              <a:t>1,3 MtCO2/TWh </a:t>
            </a:r>
            <a:r>
              <a:rPr lang="it-IT" sz="2400" dirty="0"/>
              <a:t>nel 2019.</a:t>
            </a:r>
          </a:p>
          <a:p>
            <a:r>
              <a:rPr lang="it-IT" sz="2400" dirty="0"/>
              <a:t>In Italia nel 2019 la % di energie rinnovabili nella produzione primaria di energia è stata del </a:t>
            </a:r>
            <a:r>
              <a:rPr lang="it-IT" sz="2400" b="1" dirty="0"/>
              <a:t>18%, </a:t>
            </a:r>
            <a:r>
              <a:rPr lang="it-IT" sz="2400" dirty="0"/>
              <a:t>mentre il tasso di efficienza energetica è stato pari a</a:t>
            </a:r>
            <a:r>
              <a:rPr lang="it-IT" sz="2400" b="1" dirty="0"/>
              <a:t> 1,1 MTCO2/TWh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247141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1B41DDA-D537-D938-255E-99D17128A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3471"/>
            <a:ext cx="5367061" cy="4583380"/>
          </a:xfrm>
        </p:spPr>
        <p:txBody>
          <a:bodyPr>
            <a:normAutofit fontScale="92500" lnSpcReduction="10000"/>
          </a:bodyPr>
          <a:lstStyle/>
          <a:p>
            <a:r>
              <a:rPr lang="it-IT" sz="2400" dirty="0"/>
              <a:t>La temperatura terrestre ha raggiunto </a:t>
            </a:r>
            <a:r>
              <a:rPr lang="it-IT" sz="2400" b="1" dirty="0"/>
              <a:t>+1,1°C rispetto al 1850-1900</a:t>
            </a:r>
            <a:r>
              <a:rPr lang="it-IT" sz="2400" dirty="0"/>
              <a:t>. </a:t>
            </a:r>
            <a:br>
              <a:rPr lang="it-IT" sz="2400" dirty="0"/>
            </a:br>
            <a:r>
              <a:rPr lang="it-IT" sz="2400" dirty="0"/>
              <a:t>In base a quanto sarà sostenibile il nostro sviluppo, la temperatura terrestre potrebbe aumentare dai </a:t>
            </a:r>
            <a:r>
              <a:rPr lang="it-IT" sz="2400" b="1" dirty="0"/>
              <a:t>+2 ai +6°C</a:t>
            </a:r>
            <a:r>
              <a:rPr lang="it-IT" sz="2400" dirty="0"/>
              <a:t>. Una temperatura terrestre superiore a +6°C risale a 55 milioni di anni fa</a:t>
            </a:r>
          </a:p>
          <a:p>
            <a:r>
              <a:rPr lang="it-IT" sz="2400" dirty="0"/>
              <a:t>Con ogni grado di aumento, aumenteranno le </a:t>
            </a:r>
            <a:r>
              <a:rPr lang="it-IT" sz="2400" b="1" dirty="0"/>
              <a:t>anomalie climatiche e il numero di eventi estremi</a:t>
            </a:r>
            <a:r>
              <a:rPr lang="it-IT" sz="2400" dirty="0"/>
              <a:t>: ondate di calore, precipitazione estreme, ondate di siccità, e gli impatti ad essi correlati: mortalità, scarsità di cibo e acqua, inondazioni, uragani, frane, incendi, scioglimento dei ghiacciai, perdita di habitat e biodiversità, etc.</a:t>
            </a:r>
          </a:p>
          <a:p>
            <a:r>
              <a:rPr lang="it-IT" sz="2400" dirty="0"/>
              <a:t>Molti di questi, come l’innalzamento del livello dei mari, </a:t>
            </a:r>
            <a:r>
              <a:rPr lang="it-IT" sz="2400" b="1" dirty="0"/>
              <a:t>continueranno nel futuro a prescindere </a:t>
            </a:r>
            <a:r>
              <a:rPr lang="it-IT" sz="2400" dirty="0"/>
              <a:t>dagli sforzi di mitigazione, perché il loro equilibrio naturale è stato alterato in modo irreversibile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535C83DF-4A22-47A8-C873-51E7F6CCA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49"/>
            <a:ext cx="10647785" cy="1325563"/>
          </a:xfrm>
        </p:spPr>
        <p:txBody>
          <a:bodyPr>
            <a:noAutofit/>
          </a:bodyPr>
          <a:lstStyle/>
          <a:p>
            <a:r>
              <a:rPr lang="it-IT" sz="2800" dirty="0"/>
              <a:t>SDG13 – Lotta al cambiamento climatico:</a:t>
            </a:r>
            <a:br>
              <a:rPr lang="it-IT" sz="2800" dirty="0"/>
            </a:br>
            <a:r>
              <a:rPr lang="it-IT" sz="2800" dirty="0">
                <a:solidFill>
                  <a:srgbClr val="FF0000"/>
                </a:solidFill>
              </a:rPr>
              <a:t>stato attuale e proiezioni future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9DF7520-DF22-C8E9-B319-5660D72FD932}"/>
              </a:ext>
            </a:extLst>
          </p:cNvPr>
          <p:cNvSpPr txBox="1"/>
          <p:nvPr/>
        </p:nvSpPr>
        <p:spPr>
          <a:xfrm>
            <a:off x="0" y="6456299"/>
            <a:ext cx="935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Fonte: </a:t>
            </a:r>
            <a:r>
              <a:rPr lang="en-US" dirty="0"/>
              <a:t>dw.com, science.org</a:t>
            </a: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47B8B3F-BBCE-C3C4-171B-4FB47BC94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" b="20363"/>
          <a:stretch/>
        </p:blipFill>
        <p:spPr>
          <a:xfrm>
            <a:off x="6824939" y="2015459"/>
            <a:ext cx="4320000" cy="193370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8A87429-6C1B-2D51-4090-5E9BE0951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27" b="3610"/>
          <a:stretch/>
        </p:blipFill>
        <p:spPr>
          <a:xfrm>
            <a:off x="6824939" y="4113846"/>
            <a:ext cx="4320000" cy="222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11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A2397E-F5D8-5DE0-74C2-8A61E91EC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600" dirty="0"/>
              <a:t>Il pianeta terra e le sue meraviglie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8616134-A79C-7579-166E-F2AA51A1FBCB}"/>
              </a:ext>
            </a:extLst>
          </p:cNvPr>
          <p:cNvSpPr txBox="1"/>
          <p:nvPr/>
        </p:nvSpPr>
        <p:spPr>
          <a:xfrm>
            <a:off x="0" y="6492875"/>
            <a:ext cx="553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Fonte: nasa/</a:t>
            </a:r>
            <a:r>
              <a:rPr lang="it-IT" dirty="0" err="1"/>
              <a:t>gsfc</a:t>
            </a:r>
            <a:r>
              <a:rPr lang="it-IT" dirty="0"/>
              <a:t>/</a:t>
            </a:r>
            <a:r>
              <a:rPr lang="it-IT" dirty="0" err="1"/>
              <a:t>noaa</a:t>
            </a:r>
            <a:r>
              <a:rPr lang="it-IT" dirty="0"/>
              <a:t>/</a:t>
            </a:r>
            <a:r>
              <a:rPr lang="it-IT" dirty="0" err="1"/>
              <a:t>usgs</a:t>
            </a:r>
            <a:r>
              <a:rPr lang="it-IT" dirty="0"/>
              <a:t>, </a:t>
            </a:r>
            <a:r>
              <a:rPr lang="it-IT" dirty="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youmatter.world</a:t>
            </a:r>
            <a:r>
              <a:rPr lang="it-IT" dirty="0"/>
              <a:t>, royalsociety.org </a:t>
            </a:r>
          </a:p>
        </p:txBody>
      </p:sp>
      <p:pic>
        <p:nvPicPr>
          <p:cNvPr id="1034" name="Picture 10" descr="What is biodiversity? Its definition, protection, loss and CSR commitments">
            <a:extLst>
              <a:ext uri="{FF2B5EF4-FFF2-40B4-BE49-F238E27FC236}">
                <a16:creationId xmlns:a16="http://schemas.microsoft.com/office/drawing/2014/main" id="{DB34133C-CEFB-F79C-7ADA-0F3C93F6F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12" y="4127282"/>
            <a:ext cx="2880000" cy="191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hat is Biodiversity? | AMNH">
            <a:extLst>
              <a:ext uri="{FF2B5EF4-FFF2-40B4-BE49-F238E27FC236}">
                <a16:creationId xmlns:a16="http://schemas.microsoft.com/office/drawing/2014/main" id="{F155B8C9-B43B-4F69-E68E-5F89DA31D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12" y="2026465"/>
            <a:ext cx="2880000" cy="19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AC5AAC4-5235-E451-5393-EF7A7D005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9604" y="4127282"/>
            <a:ext cx="2880000" cy="1912500"/>
          </a:xfrm>
          <a:prstGeom prst="rect">
            <a:avLst/>
          </a:prstGeom>
        </p:spPr>
      </p:pic>
      <p:pic>
        <p:nvPicPr>
          <p:cNvPr id="1040" name="Picture 16" descr="Top 10 Ways you can Protect Biodiversity | CropLife International">
            <a:extLst>
              <a:ext uri="{FF2B5EF4-FFF2-40B4-BE49-F238E27FC236}">
                <a16:creationId xmlns:a16="http://schemas.microsoft.com/office/drawing/2014/main" id="{8DB53BD8-4450-E335-5639-57625521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604" y="2026465"/>
            <a:ext cx="2880000" cy="191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38A9E5E-BF28-4EFE-4234-E425AF5828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711" y="2026465"/>
            <a:ext cx="4059294" cy="401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24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7629C8AD-957E-EC2C-5CF0-867C20C6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600" dirty="0"/>
              <a:t>Strategie, barriere e soluzioni per </a:t>
            </a:r>
            <a:br>
              <a:rPr lang="it-IT" sz="3600" dirty="0"/>
            </a:br>
            <a:r>
              <a:rPr lang="it-IT" sz="3600" dirty="0"/>
              <a:t>mitigare ed adattarsi al cambiamento climatico</a:t>
            </a:r>
          </a:p>
        </p:txBody>
      </p:sp>
    </p:spTree>
    <p:extLst>
      <p:ext uri="{BB962C8B-B14F-4D97-AF65-F5344CB8AC3E}">
        <p14:creationId xmlns:p14="http://schemas.microsoft.com/office/powerpoint/2010/main" val="1571076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5B4F881-7B40-BC48-00CF-D712598C7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377196" cy="4769996"/>
          </a:xfrm>
        </p:spPr>
        <p:txBody>
          <a:bodyPr>
            <a:normAutofit lnSpcReduction="10000"/>
          </a:bodyPr>
          <a:lstStyle/>
          <a:p>
            <a:r>
              <a:rPr lang="it-IT" sz="2400" dirty="0"/>
              <a:t>Rapporti di valutazione </a:t>
            </a:r>
            <a:r>
              <a:rPr lang="it-IT" sz="2400" b="1" dirty="0"/>
              <a:t>dell’</a:t>
            </a:r>
            <a:r>
              <a:rPr lang="it-IT" sz="2400" b="1" dirty="0" err="1"/>
              <a:t>Intergovernmental</a:t>
            </a:r>
            <a:r>
              <a:rPr lang="it-IT" sz="2400" b="1" dirty="0"/>
              <a:t> Panel for </a:t>
            </a:r>
            <a:r>
              <a:rPr lang="it-IT" sz="2400" b="1" dirty="0" err="1"/>
              <a:t>Climate</a:t>
            </a:r>
            <a:r>
              <a:rPr lang="it-IT" sz="2400" b="1" dirty="0"/>
              <a:t> </a:t>
            </a:r>
            <a:r>
              <a:rPr lang="it-IT" sz="2400" b="1" dirty="0" err="1"/>
              <a:t>Change</a:t>
            </a:r>
            <a:r>
              <a:rPr lang="it-IT" sz="2400" b="1" dirty="0"/>
              <a:t> (IPCC)</a:t>
            </a:r>
            <a:r>
              <a:rPr lang="it-IT" sz="2400" dirty="0"/>
              <a:t>: organo delle Nazioni Unite fondato nel 1988, l’IPCC produce informazioni affidabili rilevanti al cambiamento climatico, come per esempio lo </a:t>
            </a:r>
            <a:r>
              <a:rPr lang="it-IT" sz="2400" b="1" dirty="0"/>
              <a:t>stato attuale e le proiezioni future</a:t>
            </a:r>
            <a:r>
              <a:rPr lang="it-IT" sz="2400" dirty="0"/>
              <a:t>, i </a:t>
            </a:r>
            <a:r>
              <a:rPr lang="it-IT" sz="2400" b="1" dirty="0"/>
              <a:t>potenziali impatti </a:t>
            </a:r>
            <a:r>
              <a:rPr lang="it-IT" sz="2400" dirty="0"/>
              <a:t>e le soluzioni di </a:t>
            </a:r>
            <a:r>
              <a:rPr lang="it-IT" sz="2400" b="1" dirty="0"/>
              <a:t>mitigazione e adattamento </a:t>
            </a:r>
            <a:r>
              <a:rPr lang="it-IT" sz="2400" dirty="0"/>
              <a:t>(l’ultimo rapporto risale al 2021 – </a:t>
            </a:r>
            <a:r>
              <a:rPr lang="it-IT" sz="2400" b="1" dirty="0"/>
              <a:t>AR6</a:t>
            </a:r>
            <a:r>
              <a:rPr lang="it-IT" sz="2400" dirty="0"/>
              <a:t>)</a:t>
            </a:r>
          </a:p>
          <a:p>
            <a:r>
              <a:rPr lang="it-IT" sz="2400" b="1" dirty="0"/>
              <a:t>Accordo di Parigi</a:t>
            </a:r>
            <a:r>
              <a:rPr lang="it-IT" sz="2400" dirty="0"/>
              <a:t>: trattato internazionale adottato nel 2015 e firmato da 193 Nazioni, definisce gli obblighi delle nazioni nella lotta al cambiamento climatico, lasciando libertà ad ogni stato di definire le proprie strategie e piani (</a:t>
            </a:r>
            <a:r>
              <a:rPr lang="it-IT" sz="2400" b="1" dirty="0"/>
              <a:t>contributi nazionali determinati – NDC</a:t>
            </a:r>
            <a:r>
              <a:rPr lang="it-IT" sz="2400" dirty="0"/>
              <a:t>) con l’obiettivo generale di mantenere il riscaldamento globale sotto i +2°C rispetto al periodo 1850-1900 (attualmente siamo a +1,09°C) e aumentare la resilienza al clima che cambia </a:t>
            </a:r>
          </a:p>
          <a:p>
            <a:r>
              <a:rPr lang="it-IT" sz="2400" dirty="0"/>
              <a:t>L’Accordo di Parigi è fondato sul principio delle </a:t>
            </a:r>
            <a:r>
              <a:rPr lang="it-IT" sz="2400" b="1" dirty="0"/>
              <a:t>Comuni ma Differenziate Responsabilità e Rispettive Capacità </a:t>
            </a:r>
            <a:r>
              <a:rPr lang="it-IT" sz="2400" dirty="0"/>
              <a:t>(</a:t>
            </a:r>
            <a:r>
              <a:rPr lang="it-IT" sz="2400" b="1" dirty="0"/>
              <a:t>CBDRRC</a:t>
            </a:r>
            <a:r>
              <a:rPr lang="it-IT" sz="2400" dirty="0"/>
              <a:t>) che, in sintesi, induce i </a:t>
            </a:r>
            <a:r>
              <a:rPr lang="it-IT" sz="2400" b="1" dirty="0"/>
              <a:t>paesi sviluppati </a:t>
            </a:r>
            <a:r>
              <a:rPr lang="it-IT" sz="2400" dirty="0"/>
              <a:t>ad un’immediata </a:t>
            </a:r>
            <a:r>
              <a:rPr lang="it-IT" sz="2400" b="1" dirty="0"/>
              <a:t>transizione energetica basata sulle energie rinnovabili e sull’efficienza energetica </a:t>
            </a:r>
            <a:r>
              <a:rPr lang="it-IT" sz="2400" dirty="0"/>
              <a:t>mentre lascia margine ai </a:t>
            </a:r>
            <a:r>
              <a:rPr lang="it-IT" sz="2400" b="1" dirty="0"/>
              <a:t>paesi in via di sviluppo </a:t>
            </a:r>
            <a:r>
              <a:rPr lang="it-IT" sz="2400" dirty="0"/>
              <a:t>di raggiungere la loro crescita sociale ed economica supportandosi anche dal sistema energetico tradizionale seppur guidato dal principio di </a:t>
            </a:r>
            <a:r>
              <a:rPr lang="it-IT" sz="2400" b="1" dirty="0"/>
              <a:t>progressione nel tempo e massima possibile ambizione</a:t>
            </a:r>
            <a:r>
              <a:rPr lang="it-IT" sz="2400" dirty="0"/>
              <a:t>. Inoltre, determina che i paesi sviluppati debbano supportare finanziariamente e tecnicamente i paesi in via di sviluppo alla </a:t>
            </a:r>
            <a:r>
              <a:rPr lang="it-IT" sz="2400" b="1" dirty="0"/>
              <a:t>transizione energetica e all’aumento di resilienza climatica</a:t>
            </a:r>
          </a:p>
          <a:p>
            <a:endParaRPr lang="it-IT" sz="2400" dirty="0"/>
          </a:p>
          <a:p>
            <a:endParaRPr lang="it-IT" sz="2400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E9F0574-1A37-B60D-8DA2-0F80C9E79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6404" cy="1325563"/>
          </a:xfrm>
        </p:spPr>
        <p:txBody>
          <a:bodyPr>
            <a:noAutofit/>
          </a:bodyPr>
          <a:lstStyle/>
          <a:p>
            <a:r>
              <a:rPr lang="it-IT" sz="3200" dirty="0"/>
              <a:t>Strategia per mitigare ed adattarsi</a:t>
            </a:r>
          </a:p>
        </p:txBody>
      </p:sp>
    </p:spTree>
    <p:extLst>
      <p:ext uri="{BB962C8B-B14F-4D97-AF65-F5344CB8AC3E}">
        <p14:creationId xmlns:p14="http://schemas.microsoft.com/office/powerpoint/2010/main" val="598727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04F2C9-492D-508F-8BEC-C84640BA6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368779"/>
          </a:xfrm>
        </p:spPr>
        <p:txBody>
          <a:bodyPr>
            <a:normAutofit/>
          </a:bodyPr>
          <a:lstStyle/>
          <a:p>
            <a:r>
              <a:rPr lang="it-IT" sz="2400" dirty="0"/>
              <a:t>Forte </a:t>
            </a:r>
            <a:r>
              <a:rPr lang="it-IT" sz="2400" b="1" dirty="0"/>
              <a:t>dipendenza da fonti energetiche tradizionali </a:t>
            </a:r>
            <a:r>
              <a:rPr lang="it-IT" sz="2400" dirty="0"/>
              <a:t>- le infrastrutture energetiche, gli edifici, i veicoli, l’industria, l’agricoltura sono tutti settori fortemente dipendenti da fonti energetiche tradizionali e strettamente interconnessi tra di loro</a:t>
            </a:r>
          </a:p>
          <a:p>
            <a:r>
              <a:rPr lang="it-IT" sz="2400" b="1" dirty="0"/>
              <a:t>Incertezza e complessità </a:t>
            </a:r>
            <a:r>
              <a:rPr lang="it-IT" sz="2400" dirty="0"/>
              <a:t>– la complessità del contesto locale, del tessuto urbano, della società, del sistema economico</a:t>
            </a:r>
          </a:p>
          <a:p>
            <a:r>
              <a:rPr lang="it-IT" sz="2400" b="1" dirty="0"/>
              <a:t>Assenza di soluzioni </a:t>
            </a:r>
            <a:r>
              <a:rPr lang="it-IT" sz="2400" dirty="0"/>
              <a:t>– al momento, in molti casi non esistono soluzioni appropriate (es: trasporto aereo, riscaldamento, processi industriali, etc.)</a:t>
            </a:r>
          </a:p>
          <a:p>
            <a:r>
              <a:rPr lang="it-IT" sz="2400" b="1" dirty="0"/>
              <a:t>Problemi di finanziamento </a:t>
            </a:r>
            <a:r>
              <a:rPr lang="it-IT" sz="2400" dirty="0"/>
              <a:t>– la transizione energetica richiede investimenti ingenti, il che può essere difficile da giustificare ai contribuenti e agli investitori, soprattutto di fronte ad altre priorità di sviluppo </a:t>
            </a:r>
          </a:p>
          <a:p>
            <a:r>
              <a:rPr lang="it-IT" sz="2400" b="1" dirty="0"/>
              <a:t>Brevi cicli politici </a:t>
            </a:r>
            <a:r>
              <a:rPr lang="it-IT" sz="2400" dirty="0"/>
              <a:t>- difficoltà nel mantenere una politica energetica coerente a lungo-termine</a:t>
            </a:r>
          </a:p>
          <a:p>
            <a:endParaRPr lang="it-IT" sz="2400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EAA12EF-53FC-F799-E8B3-487E723E6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5653" cy="1325563"/>
          </a:xfrm>
        </p:spPr>
        <p:txBody>
          <a:bodyPr>
            <a:noAutofit/>
          </a:bodyPr>
          <a:lstStyle/>
          <a:p>
            <a:r>
              <a:rPr lang="it-IT" sz="3200" dirty="0"/>
              <a:t>Le politiche e comportamenti per la mitigazione:</a:t>
            </a:r>
            <a:br>
              <a:rPr lang="it-IT" sz="3200" dirty="0"/>
            </a:br>
            <a:r>
              <a:rPr lang="it-IT" sz="3200" dirty="0">
                <a:solidFill>
                  <a:srgbClr val="FF0000"/>
                </a:solidFill>
              </a:rPr>
              <a:t>barriere per la transizione energetica</a:t>
            </a:r>
          </a:p>
        </p:txBody>
      </p:sp>
    </p:spTree>
    <p:extLst>
      <p:ext uri="{BB962C8B-B14F-4D97-AF65-F5344CB8AC3E}">
        <p14:creationId xmlns:p14="http://schemas.microsoft.com/office/powerpoint/2010/main" val="1295581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04F2C9-492D-508F-8BEC-C84640BA6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07824" cy="4863302"/>
          </a:xfrm>
        </p:spPr>
        <p:txBody>
          <a:bodyPr>
            <a:normAutofit/>
          </a:bodyPr>
          <a:lstStyle/>
          <a:p>
            <a:r>
              <a:rPr lang="it-IT" sz="2400" b="1" dirty="0"/>
              <a:t>Normative e regolamenti</a:t>
            </a:r>
            <a:r>
              <a:rPr lang="it-IT" sz="2400" dirty="0"/>
              <a:t>, e </a:t>
            </a:r>
            <a:r>
              <a:rPr lang="it-IT" sz="2400" b="1" dirty="0"/>
              <a:t>migliore amministrazione del territorio </a:t>
            </a:r>
            <a:r>
              <a:rPr lang="it-IT" sz="2400" dirty="0"/>
              <a:t>- disincentivare pratiche energetiche insostenibili ed incentivare quelle sostenibili</a:t>
            </a:r>
          </a:p>
          <a:p>
            <a:r>
              <a:rPr lang="it-IT" sz="2400" dirty="0"/>
              <a:t>Diversificazione delle fonti energetiche ed aumento dell’efficienza energetica - uso massiccio di </a:t>
            </a:r>
            <a:r>
              <a:rPr lang="it-IT" sz="2400" b="1" dirty="0"/>
              <a:t>energie rinnovabili </a:t>
            </a:r>
            <a:r>
              <a:rPr lang="it-IT" sz="2400" dirty="0"/>
              <a:t>e di tecnologie ad </a:t>
            </a:r>
            <a:r>
              <a:rPr lang="it-IT" sz="2400" b="1" dirty="0"/>
              <a:t>alta efficienza energetica</a:t>
            </a:r>
          </a:p>
          <a:p>
            <a:r>
              <a:rPr lang="it-IT" sz="2400" b="1" dirty="0"/>
              <a:t>Processi partecipati</a:t>
            </a:r>
            <a:r>
              <a:rPr lang="it-IT" sz="2400" dirty="0"/>
              <a:t> - coinvolgere nel processo decisionale tutte le parti interessate può aiutare a trovare soluzioni che soddisfino gli interessi di tutti</a:t>
            </a:r>
          </a:p>
          <a:p>
            <a:r>
              <a:rPr lang="it-IT" sz="2400" b="1" dirty="0"/>
              <a:t>Cooperazione internazionale </a:t>
            </a:r>
            <a:r>
              <a:rPr lang="it-IT" sz="2400" dirty="0"/>
              <a:t>e </a:t>
            </a:r>
            <a:r>
              <a:rPr lang="it-IT" sz="2400" b="1" dirty="0"/>
              <a:t>ricerca e sviluppo </a:t>
            </a:r>
            <a:r>
              <a:rPr lang="it-IT" sz="2400" dirty="0"/>
              <a:t>- condividere conoscenze, risorse e tecnologie, e favorire la cooperazione globale. </a:t>
            </a:r>
          </a:p>
          <a:p>
            <a:r>
              <a:rPr lang="it-IT" sz="2400" dirty="0"/>
              <a:t>L’</a:t>
            </a:r>
            <a:r>
              <a:rPr lang="it-IT" sz="2400" b="1" dirty="0"/>
              <a:t>educazione, la sensibilizzazione, e la mobilizzazione sociale </a:t>
            </a:r>
            <a:r>
              <a:rPr lang="it-IT" sz="2400" dirty="0"/>
              <a:t>sono importanti strumenti per la transizione energetica</a:t>
            </a:r>
          </a:p>
          <a:p>
            <a:r>
              <a:rPr lang="it-IT" sz="2400" b="1" dirty="0"/>
              <a:t>Azioni individuali e collettive </a:t>
            </a:r>
            <a:r>
              <a:rPr lang="it-IT" sz="2400" dirty="0"/>
              <a:t>- le scelte giornaliere e lo stile di vita di ognuno possono fare la differenza. </a:t>
            </a:r>
          </a:p>
          <a:p>
            <a:endParaRPr lang="it-IT" sz="2400" dirty="0"/>
          </a:p>
          <a:p>
            <a:endParaRPr lang="it-IT" sz="2000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EAA12EF-53FC-F799-E8B3-487E723E6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5653" cy="1325563"/>
          </a:xfrm>
        </p:spPr>
        <p:txBody>
          <a:bodyPr>
            <a:noAutofit/>
          </a:bodyPr>
          <a:lstStyle/>
          <a:p>
            <a:r>
              <a:rPr lang="it-IT" sz="3200" dirty="0"/>
              <a:t>Le politiche e comportamenti per la mitigazione:</a:t>
            </a:r>
            <a:br>
              <a:rPr lang="it-IT" sz="3200" dirty="0"/>
            </a:br>
            <a:r>
              <a:rPr lang="it-IT" sz="3200" dirty="0">
                <a:solidFill>
                  <a:srgbClr val="FF0000"/>
                </a:solidFill>
              </a:rPr>
              <a:t>soluzioni per la transizione energetica</a:t>
            </a:r>
          </a:p>
        </p:txBody>
      </p:sp>
    </p:spTree>
    <p:extLst>
      <p:ext uri="{BB962C8B-B14F-4D97-AF65-F5344CB8AC3E}">
        <p14:creationId xmlns:p14="http://schemas.microsoft.com/office/powerpoint/2010/main" val="4080676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66643B8-8F19-D723-06EE-BB530CA7A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Autofit/>
          </a:bodyPr>
          <a:lstStyle/>
          <a:p>
            <a:r>
              <a:rPr lang="it-IT" sz="3200" dirty="0"/>
              <a:t>Le politiche e comportamenti per la mitigazione:</a:t>
            </a:r>
            <a:br>
              <a:rPr lang="it-IT" sz="3200" dirty="0"/>
            </a:br>
            <a:r>
              <a:rPr lang="it-IT" sz="3200" dirty="0">
                <a:solidFill>
                  <a:srgbClr val="FF0000"/>
                </a:solidFill>
              </a:rPr>
              <a:t>tecnologie e buone pratiche per transizione energetica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AFC32FB-2EDB-A502-F95B-73206B81F90B}"/>
              </a:ext>
            </a:extLst>
          </p:cNvPr>
          <p:cNvSpPr txBox="1"/>
          <p:nvPr/>
        </p:nvSpPr>
        <p:spPr>
          <a:xfrm>
            <a:off x="0" y="6456299"/>
            <a:ext cx="935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Fonte: </a:t>
            </a:r>
            <a:r>
              <a:rPr lang="en-US" dirty="0"/>
              <a:t>cnet.com, indiamart.com, fxempire.it, treehugger.com, research.ox.ac.uk  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0322D75-D487-5926-688B-D5F9DAC5A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50" r="-201"/>
          <a:stretch/>
        </p:blipFill>
        <p:spPr>
          <a:xfrm>
            <a:off x="950166" y="1994106"/>
            <a:ext cx="3353600" cy="211834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8181FBE-FB72-AD1F-5A47-2247A0C55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5" r="5173"/>
          <a:stretch/>
        </p:blipFill>
        <p:spPr>
          <a:xfrm>
            <a:off x="4631892" y="1991752"/>
            <a:ext cx="3353558" cy="212069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88EC0BD-189D-2A5A-2D89-ADBCBAEB9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874" y="1996184"/>
            <a:ext cx="3159927" cy="211626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9EEEE33-03FE-871A-475E-8FACF13B1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690" y="4340038"/>
            <a:ext cx="3174392" cy="211626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198F8F5-0A6F-6D20-AECE-9F902C744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763" y="4372181"/>
            <a:ext cx="4349461" cy="208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138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7D8177-5D7F-3743-0AF5-90E8A05B7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9383"/>
            <a:ext cx="10946363" cy="4695351"/>
          </a:xfrm>
        </p:spPr>
        <p:txBody>
          <a:bodyPr>
            <a:normAutofit/>
          </a:bodyPr>
          <a:lstStyle/>
          <a:p>
            <a:r>
              <a:rPr lang="it-IT" sz="2400" dirty="0"/>
              <a:t>Decentralizzazione della </a:t>
            </a:r>
            <a:r>
              <a:rPr lang="it-IT" sz="2400" b="1" dirty="0"/>
              <a:t>generazione energetica tramite le energie rinnovabili </a:t>
            </a:r>
            <a:r>
              <a:rPr lang="it-IT" sz="2400" dirty="0"/>
              <a:t>e le tecnologie di accumulo (batterie, celle combustibili ad idrogeno, etc.)</a:t>
            </a:r>
          </a:p>
          <a:p>
            <a:r>
              <a:rPr lang="it-IT" sz="2400" b="1" dirty="0"/>
              <a:t>Elettrificazione dei sistemi </a:t>
            </a:r>
            <a:r>
              <a:rPr lang="it-IT" sz="2400" dirty="0"/>
              <a:t>di trasporto (veicoli elettrici, etc.), degli edifici (pompe di calore, etc.), di processi industriali (forni elettrici, macchine industriali elettriche, etc.)</a:t>
            </a:r>
          </a:p>
          <a:p>
            <a:r>
              <a:rPr lang="it-IT" sz="2400" b="1" dirty="0"/>
              <a:t>Reti elettriche intelligenti </a:t>
            </a:r>
            <a:r>
              <a:rPr lang="it-IT" sz="2400" dirty="0"/>
              <a:t>(smart </a:t>
            </a:r>
            <a:r>
              <a:rPr lang="it-IT" sz="2400" dirty="0" err="1"/>
              <a:t>grids</a:t>
            </a:r>
            <a:r>
              <a:rPr lang="it-IT" sz="2400" dirty="0"/>
              <a:t>) usano la tecnologia digitale per monitorare e controllare i flussi energetici, migliorandone l’efficienza, l’affidabilità, la flessibilità, riducendo i costi e le emissioni</a:t>
            </a:r>
          </a:p>
          <a:p>
            <a:r>
              <a:rPr lang="it-IT" sz="2400" b="1" dirty="0"/>
              <a:t>Tecnologie per l’efficienza energetica</a:t>
            </a:r>
            <a:r>
              <a:rPr lang="it-IT" sz="2400" dirty="0"/>
              <a:t>, come lampade LED, termostati intelligenti, sistemi per la circolazione dell’aria (HVAC), cappotti isolanti, riducono consumi e costi</a:t>
            </a:r>
          </a:p>
          <a:p>
            <a:r>
              <a:rPr lang="it-IT" sz="2400" b="1" dirty="0"/>
              <a:t>Tecnologie di cattura ed accumulo del carbonio (CSS): </a:t>
            </a:r>
            <a:r>
              <a:rPr lang="it-IT" sz="2400" dirty="0"/>
              <a:t>catturano il carbonio atmosferico da processi industriali e li accumulano nel suolo</a:t>
            </a:r>
          </a:p>
          <a:p>
            <a:endParaRPr lang="it-IT" sz="2400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7B29223-69D4-B6D4-341A-D4E76694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Autofit/>
          </a:bodyPr>
          <a:lstStyle/>
          <a:p>
            <a:r>
              <a:rPr lang="it-IT" sz="3200" dirty="0"/>
              <a:t>Le politiche e comportamenti per la mitigazione:</a:t>
            </a:r>
            <a:br>
              <a:rPr lang="it-IT" sz="3200" dirty="0"/>
            </a:br>
            <a:r>
              <a:rPr lang="it-IT" sz="3200" dirty="0">
                <a:solidFill>
                  <a:srgbClr val="FF0000"/>
                </a:solidFill>
              </a:rPr>
              <a:t>tecnologie e buone pratiche per transizione energetica</a:t>
            </a:r>
          </a:p>
        </p:txBody>
      </p:sp>
    </p:spTree>
    <p:extLst>
      <p:ext uri="{BB962C8B-B14F-4D97-AF65-F5344CB8AC3E}">
        <p14:creationId xmlns:p14="http://schemas.microsoft.com/office/powerpoint/2010/main" val="3544250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7D8177-5D7F-3743-0AF5-90E8A05B7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9384"/>
            <a:ext cx="10535817" cy="4825980"/>
          </a:xfrm>
        </p:spPr>
        <p:txBody>
          <a:bodyPr>
            <a:normAutofit fontScale="92500"/>
          </a:bodyPr>
          <a:lstStyle/>
          <a:p>
            <a:r>
              <a:rPr lang="it-IT" sz="2400" dirty="0"/>
              <a:t>I cambiamenti climatici causeranno </a:t>
            </a:r>
            <a:r>
              <a:rPr lang="it-IT" sz="2400" b="1" dirty="0"/>
              <a:t>impatti</a:t>
            </a:r>
            <a:r>
              <a:rPr lang="it-IT" sz="2400" dirty="0"/>
              <a:t> più o meno devastanti in tutti i settori socioeconomici ed ambientali</a:t>
            </a:r>
          </a:p>
          <a:p>
            <a:r>
              <a:rPr lang="it-IT" sz="2400" dirty="0"/>
              <a:t>Gli </a:t>
            </a:r>
            <a:r>
              <a:rPr lang="it-IT" sz="2400" b="1" dirty="0"/>
              <a:t>eventi meteorologici estremi </a:t>
            </a:r>
            <a:r>
              <a:rPr lang="it-IT" sz="2400" dirty="0"/>
              <a:t>causeranno danni all’infrastruttura, disrupzione delle catene di produzione, insicurezza alimentare, carenze di acqua e cibo, perdita di possessi e sicurezza esistenziale, problemi sociali ed economici</a:t>
            </a:r>
          </a:p>
          <a:p>
            <a:r>
              <a:rPr lang="it-IT" sz="2400" dirty="0"/>
              <a:t>L’</a:t>
            </a:r>
            <a:r>
              <a:rPr lang="it-IT" sz="2400" b="1" dirty="0"/>
              <a:t>aumento del livello medio del mare </a:t>
            </a:r>
            <a:r>
              <a:rPr lang="it-IT" sz="2400" dirty="0"/>
              <a:t>e degli eventi di </a:t>
            </a:r>
            <a:r>
              <a:rPr lang="it-IT" sz="2400" i="1" dirty="0" err="1"/>
              <a:t>storm</a:t>
            </a:r>
            <a:r>
              <a:rPr lang="it-IT" sz="2400" i="1" dirty="0"/>
              <a:t> surge </a:t>
            </a:r>
            <a:r>
              <a:rPr lang="it-IT" sz="2400" dirty="0"/>
              <a:t>causeranno dislocamento, perdita di terreni e proprietà, disrupzione del turismo, e delle attività legate al mare </a:t>
            </a:r>
          </a:p>
          <a:p>
            <a:r>
              <a:rPr lang="it-IT" sz="2400" dirty="0"/>
              <a:t>Le </a:t>
            </a:r>
            <a:r>
              <a:rPr lang="it-IT" sz="2400" b="1" dirty="0"/>
              <a:t>ondate di calore</a:t>
            </a:r>
            <a:r>
              <a:rPr lang="it-IT" sz="2400" dirty="0"/>
              <a:t> e le temperature estreme causeranno mortalità/morbilità, riduzione di produttività, perdite agricole, aumento di consumi energetici</a:t>
            </a:r>
          </a:p>
          <a:p>
            <a:r>
              <a:rPr lang="it-IT" sz="2400" dirty="0"/>
              <a:t>La variazione nel regime delle </a:t>
            </a:r>
            <a:r>
              <a:rPr lang="it-IT" sz="2400" b="1" dirty="0"/>
              <a:t>precipitazioni</a:t>
            </a:r>
            <a:r>
              <a:rPr lang="it-IT" sz="2400" dirty="0"/>
              <a:t> e gli eventi di </a:t>
            </a:r>
            <a:r>
              <a:rPr lang="it-IT" sz="2400" b="1" dirty="0"/>
              <a:t>siccità</a:t>
            </a:r>
            <a:r>
              <a:rPr lang="it-IT" sz="2400" dirty="0"/>
              <a:t> causeranno carenze di acqua e di conseguenza impatti sull’agricoltura, sull’industria, e sulla produzione di energia</a:t>
            </a:r>
          </a:p>
          <a:p>
            <a:r>
              <a:rPr lang="it-IT" sz="2400" dirty="0"/>
              <a:t>Le </a:t>
            </a:r>
            <a:r>
              <a:rPr lang="it-IT" sz="2400" b="1" dirty="0"/>
              <a:t>anomalie di temperatura </a:t>
            </a:r>
            <a:r>
              <a:rPr lang="it-IT" sz="2400" dirty="0"/>
              <a:t>e precipitazione potranno far emergere nuove malattie infettive da vettore, causando danni al sistema sanitario e al turismo</a:t>
            </a:r>
          </a:p>
          <a:p>
            <a:r>
              <a:rPr lang="it-IT" sz="2400" dirty="0"/>
              <a:t>I cambiamenti climatici alimenteranno ineguaglianze e le vulnerabilità, e potrebbero indurre a conflitti per competizione a risorse come acqua/cibo</a:t>
            </a:r>
          </a:p>
          <a:p>
            <a:endParaRPr lang="it-IT" sz="2400" dirty="0"/>
          </a:p>
          <a:p>
            <a:endParaRPr lang="it-IT" sz="2400" dirty="0"/>
          </a:p>
          <a:p>
            <a:endParaRPr lang="it-IT" sz="2400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7B29223-69D4-B6D4-341A-D4E76694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5653" cy="1325563"/>
          </a:xfrm>
        </p:spPr>
        <p:txBody>
          <a:bodyPr>
            <a:noAutofit/>
          </a:bodyPr>
          <a:lstStyle/>
          <a:p>
            <a:r>
              <a:rPr lang="it-IT" sz="3200" dirty="0"/>
              <a:t>Il cambiamento climatico: </a:t>
            </a:r>
            <a:br>
              <a:rPr lang="it-IT" sz="3200" dirty="0"/>
            </a:br>
            <a:r>
              <a:rPr lang="it-IT" sz="3200" dirty="0">
                <a:solidFill>
                  <a:srgbClr val="FF0000"/>
                </a:solidFill>
              </a:rPr>
              <a:t>possibili impatti</a:t>
            </a:r>
          </a:p>
        </p:txBody>
      </p:sp>
    </p:spTree>
    <p:extLst>
      <p:ext uri="{BB962C8B-B14F-4D97-AF65-F5344CB8AC3E}">
        <p14:creationId xmlns:p14="http://schemas.microsoft.com/office/powerpoint/2010/main" val="1656468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7D8177-5D7F-3743-0AF5-90E8A05B7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9384"/>
            <a:ext cx="10535817" cy="4251960"/>
          </a:xfrm>
        </p:spPr>
        <p:txBody>
          <a:bodyPr>
            <a:normAutofit/>
          </a:bodyPr>
          <a:lstStyle/>
          <a:p>
            <a:r>
              <a:rPr lang="it-IT" sz="2400" b="1" dirty="0"/>
              <a:t>Incertezza scientifica e complessità </a:t>
            </a:r>
            <a:r>
              <a:rPr lang="it-IT" sz="2400" dirty="0"/>
              <a:t>- come evolverà il clima nel futuro e quali impatti causerà e dove, rende difficile decidere sulle politiche di adattamento climatico. Ogni territorio porta un alto grado di complessità e sarà soggetto ad impatti diversi e soluzioni differenti (non sempre efficaci)</a:t>
            </a:r>
          </a:p>
          <a:p>
            <a:r>
              <a:rPr lang="it-IT" sz="2400" b="1" dirty="0"/>
              <a:t>Azioni radicali ed impopolari</a:t>
            </a:r>
            <a:r>
              <a:rPr lang="it-IT" sz="2400" dirty="0"/>
              <a:t>, resistenza al cambiamento – il cambiamento climatico richiede alcuni cambiamenti radicali nei comportamenti umani e nelle attività sociali ed economiche, che può trovare resistenza</a:t>
            </a:r>
          </a:p>
          <a:p>
            <a:r>
              <a:rPr lang="it-IT" sz="2400" b="1" dirty="0"/>
              <a:t>Problemi di finanziamento </a:t>
            </a:r>
            <a:r>
              <a:rPr lang="it-IT" sz="2400" dirty="0"/>
              <a:t>– i costi dell'adattamento climatico, per esempio per infrastrutture ed opere, possono essere elevati e non facilmente giustificabili</a:t>
            </a:r>
          </a:p>
          <a:p>
            <a:r>
              <a:rPr lang="it-IT" sz="2400" b="1" dirty="0"/>
              <a:t>Cicli politici </a:t>
            </a:r>
            <a:r>
              <a:rPr lang="it-IT" sz="2400" dirty="0"/>
              <a:t>- difficoltà nell’intraprendere e mantenere una politica di adattamento climatico a lungo termine</a:t>
            </a:r>
          </a:p>
          <a:p>
            <a:endParaRPr lang="it-IT" sz="2400" dirty="0"/>
          </a:p>
          <a:p>
            <a:endParaRPr lang="it-IT" sz="2400" dirty="0"/>
          </a:p>
          <a:p>
            <a:endParaRPr lang="it-IT" sz="2400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7B29223-69D4-B6D4-341A-D4E76694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5653" cy="1325563"/>
          </a:xfrm>
        </p:spPr>
        <p:txBody>
          <a:bodyPr>
            <a:noAutofit/>
          </a:bodyPr>
          <a:lstStyle/>
          <a:p>
            <a:r>
              <a:rPr lang="it-IT" sz="3200" dirty="0"/>
              <a:t>Le politiche e comportamenti per l’adattamento:</a:t>
            </a:r>
            <a:br>
              <a:rPr lang="it-IT" sz="3200" dirty="0"/>
            </a:br>
            <a:r>
              <a:rPr lang="it-IT" sz="3200" dirty="0">
                <a:solidFill>
                  <a:srgbClr val="FF0000"/>
                </a:solidFill>
              </a:rPr>
              <a:t>barriere per l’adattamento climatico</a:t>
            </a:r>
          </a:p>
        </p:txBody>
      </p:sp>
    </p:spTree>
    <p:extLst>
      <p:ext uri="{BB962C8B-B14F-4D97-AF65-F5344CB8AC3E}">
        <p14:creationId xmlns:p14="http://schemas.microsoft.com/office/powerpoint/2010/main" val="2306700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7D8177-5D7F-3743-0AF5-90E8A05B7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489164" cy="4251960"/>
          </a:xfrm>
        </p:spPr>
        <p:txBody>
          <a:bodyPr>
            <a:normAutofit/>
          </a:bodyPr>
          <a:lstStyle/>
          <a:p>
            <a:r>
              <a:rPr lang="it-IT" sz="2400" b="1" dirty="0"/>
              <a:t>Promuovere la ricerca scientifica </a:t>
            </a:r>
            <a:r>
              <a:rPr lang="it-IT" sz="2400" dirty="0"/>
              <a:t>- maggiore è la conoscenza scientifica sugli impatti del cambiamento climatico, più facile sarà giustificare gli investimenti per l'adattamento</a:t>
            </a:r>
          </a:p>
          <a:p>
            <a:r>
              <a:rPr lang="it-IT" sz="2400" b="1" dirty="0"/>
              <a:t>Cooperazione e collaborazione </a:t>
            </a:r>
            <a:r>
              <a:rPr lang="it-IT" sz="2400" dirty="0"/>
              <a:t>- condividere conoscenze, risorse e tecnologie, creare meccanismi di coordinamento, e coinvolgere tutti può garantire una pianificazione delle politiche di adattamento a lungo termine</a:t>
            </a:r>
          </a:p>
          <a:p>
            <a:r>
              <a:rPr lang="it-IT" sz="2400" b="1" dirty="0"/>
              <a:t>Fonti di finanziamento </a:t>
            </a:r>
            <a:r>
              <a:rPr lang="it-IT" sz="2400" dirty="0"/>
              <a:t>- identificare fonti di finanziamento per l'adattamento climatico riduce la dipendenza da finanziamenti pubblici e garantisce la sostenibilità a lungo termine delle politiche di adattamento</a:t>
            </a:r>
          </a:p>
          <a:p>
            <a:r>
              <a:rPr lang="it-IT" sz="2400" b="1" dirty="0"/>
              <a:t>Comunicazione ed inclusione </a:t>
            </a:r>
            <a:r>
              <a:rPr lang="it-IT" sz="2400" dirty="0"/>
              <a:t>- una comunicazione efficace e trasparente sui rischi del cambiamento climatico e sui benefici delle politiche di adattamento può aiutare a superare la resistenza alle politiche ed alle azioni di adattamento climatico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7B29223-69D4-B6D4-341A-D4E76694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5653" cy="1325563"/>
          </a:xfrm>
        </p:spPr>
        <p:txBody>
          <a:bodyPr>
            <a:noAutofit/>
          </a:bodyPr>
          <a:lstStyle/>
          <a:p>
            <a:r>
              <a:rPr lang="it-IT" sz="3200" dirty="0"/>
              <a:t>Le politiche e comportamenti per l’adattamento :</a:t>
            </a:r>
            <a:br>
              <a:rPr lang="it-IT" sz="3200" dirty="0"/>
            </a:br>
            <a:r>
              <a:rPr lang="it-IT" sz="3200" dirty="0">
                <a:solidFill>
                  <a:srgbClr val="FF0000"/>
                </a:solidFill>
              </a:rPr>
              <a:t>soluzioni per l’adattamento climatico</a:t>
            </a:r>
          </a:p>
        </p:txBody>
      </p:sp>
    </p:spTree>
    <p:extLst>
      <p:ext uri="{BB962C8B-B14F-4D97-AF65-F5344CB8AC3E}">
        <p14:creationId xmlns:p14="http://schemas.microsoft.com/office/powerpoint/2010/main" val="961690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300F978-CA9E-FA73-4751-E309441E5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5653" cy="1325563"/>
          </a:xfrm>
        </p:spPr>
        <p:txBody>
          <a:bodyPr>
            <a:noAutofit/>
          </a:bodyPr>
          <a:lstStyle/>
          <a:p>
            <a:r>
              <a:rPr lang="it-IT" sz="3200" dirty="0"/>
              <a:t>Le politiche e comportamenti per l’adattamento :</a:t>
            </a:r>
            <a:br>
              <a:rPr lang="it-IT" sz="3200" dirty="0"/>
            </a:br>
            <a:r>
              <a:rPr lang="it-IT" sz="3200" dirty="0">
                <a:solidFill>
                  <a:srgbClr val="FF0000"/>
                </a:solidFill>
              </a:rPr>
              <a:t>tecnologie e buone pratiche per l’adattamento climatico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920F888-3661-0364-5746-9DC63D5C4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20078"/>
            <a:ext cx="3177075" cy="224624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1B3B21A-98F0-12B5-C6CE-424ABB20DF53}"/>
              </a:ext>
            </a:extLst>
          </p:cNvPr>
          <p:cNvSpPr txBox="1"/>
          <p:nvPr/>
        </p:nvSpPr>
        <p:spPr>
          <a:xfrm>
            <a:off x="0" y="6456299"/>
            <a:ext cx="935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Fonte: </a:t>
            </a:r>
            <a:r>
              <a:rPr lang="en-US" dirty="0"/>
              <a:t>edition.cnn.com, thefpa.co.uk, cultec.com, oceangeosynthetics.com, lidpermeablepaving.ca, propermanchester.com  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61E4227-CFBE-7D18-81A9-990DE125C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013" y="2021178"/>
            <a:ext cx="3483368" cy="224514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7BC6AAF-8DC3-0A3F-57E5-BE9E78F8E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120" y="2020078"/>
            <a:ext cx="3603241" cy="224842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203DFD4-E2E6-3042-E665-CA53D8A63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" y="4360227"/>
            <a:ext cx="3177075" cy="211672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CCA1D5-FBBA-0679-624A-B3DF8A324A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894"/>
          <a:stretch/>
        </p:blipFill>
        <p:spPr>
          <a:xfrm>
            <a:off x="4135013" y="4376149"/>
            <a:ext cx="3483368" cy="21167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35B213E-C84E-EBE9-0CBC-6E18162F4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119" y="4387555"/>
            <a:ext cx="3603241" cy="208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3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13692C-B0E7-5483-9120-D989D793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 dirty="0"/>
              <a:t>Difficoltà e minacce:</a:t>
            </a:r>
            <a:br>
              <a:rPr lang="it-IT" sz="3200" dirty="0"/>
            </a:br>
            <a:r>
              <a:rPr lang="it-IT" sz="3200" dirty="0">
                <a:solidFill>
                  <a:srgbClr val="FF0000"/>
                </a:solidFill>
              </a:rPr>
              <a:t>crescita demografica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48BF34-4928-2EC9-87EB-F24FD117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3641" y="1996252"/>
            <a:ext cx="5550159" cy="4754446"/>
          </a:xfrm>
        </p:spPr>
        <p:txBody>
          <a:bodyPr>
            <a:normAutofit/>
          </a:bodyPr>
          <a:lstStyle/>
          <a:p>
            <a:r>
              <a:rPr lang="it-IT" sz="2400" dirty="0"/>
              <a:t>La crescita demografica si riferisce all'aumento della popolazione in un determinato periodo di tempo</a:t>
            </a:r>
          </a:p>
          <a:p>
            <a:r>
              <a:rPr lang="it-IT" sz="2400" dirty="0"/>
              <a:t>Nel 1950 c’erano 2,5 miliardi di persone sul pianeta terra, oggi più di 8 miliardi, ed entro il 2050 potrebbero esserci più di 10 miliardi di persone</a:t>
            </a:r>
          </a:p>
          <a:p>
            <a:r>
              <a:rPr lang="it-IT" sz="2400" dirty="0"/>
              <a:t>Ognuna di esse dovrà soddisfare le proprie esigenze</a:t>
            </a:r>
          </a:p>
          <a:p>
            <a:r>
              <a:rPr lang="it-IT" sz="2400" dirty="0"/>
              <a:t>Una popolazione che aumenta troppo rapidamente può creare pressioni sulla società e sull’ambiente ed esaurire rapidamente le risorse disponibili</a:t>
            </a:r>
          </a:p>
          <a:p>
            <a:r>
              <a:rPr lang="it-IT" sz="2400" b="1" dirty="0"/>
              <a:t>Riuscirà il pianeta a reggere questa espansione demografica?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43697B-8E12-5ED0-F3A9-EB36575D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135" y="1996252"/>
            <a:ext cx="4227171" cy="408886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204ADEC-75D4-2F32-87CB-08F00CB27F33}"/>
              </a:ext>
            </a:extLst>
          </p:cNvPr>
          <p:cNvSpPr txBox="1"/>
          <p:nvPr/>
        </p:nvSpPr>
        <p:spPr>
          <a:xfrm>
            <a:off x="0" y="6489345"/>
            <a:ext cx="553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Fonte: overpopulation-project.com</a:t>
            </a:r>
          </a:p>
        </p:txBody>
      </p:sp>
    </p:spTree>
    <p:extLst>
      <p:ext uri="{BB962C8B-B14F-4D97-AF65-F5344CB8AC3E}">
        <p14:creationId xmlns:p14="http://schemas.microsoft.com/office/powerpoint/2010/main" val="81089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7D8177-5D7F-3743-0AF5-90E8A05B7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9383"/>
            <a:ext cx="10946363" cy="4690491"/>
          </a:xfrm>
        </p:spPr>
        <p:txBody>
          <a:bodyPr>
            <a:normAutofit fontScale="85000" lnSpcReduction="20000"/>
          </a:bodyPr>
          <a:lstStyle/>
          <a:p>
            <a:r>
              <a:rPr lang="it-IT" b="1" dirty="0"/>
              <a:t>Barriere marine</a:t>
            </a:r>
            <a:r>
              <a:rPr lang="it-IT" dirty="0"/>
              <a:t>, </a:t>
            </a:r>
            <a:r>
              <a:rPr lang="it-IT" b="1" dirty="0"/>
              <a:t>muri o dighe </a:t>
            </a:r>
            <a:r>
              <a:rPr lang="it-IT" dirty="0"/>
              <a:t>– per proteggere le comunità costiere</a:t>
            </a:r>
          </a:p>
          <a:p>
            <a:r>
              <a:rPr lang="it-IT" b="1" dirty="0"/>
              <a:t>Tetti e pareti verdi, parchi urbani </a:t>
            </a:r>
            <a:r>
              <a:rPr lang="it-IT" dirty="0"/>
              <a:t>- per ridurre l’effetto delle isole di calore urbane e migliorare l’isolamento degli edifici</a:t>
            </a:r>
          </a:p>
          <a:p>
            <a:r>
              <a:rPr lang="it-IT" dirty="0"/>
              <a:t>Sistemi di </a:t>
            </a:r>
            <a:r>
              <a:rPr lang="it-IT" b="1" dirty="0"/>
              <a:t>gestione delle acque piovane</a:t>
            </a:r>
            <a:r>
              <a:rPr lang="it-IT" dirty="0"/>
              <a:t> ed apparecchiature urbane, domestiche ed industriali ad alta efficienza idrica – per fronteggiare fenomeni di siccità</a:t>
            </a:r>
          </a:p>
          <a:p>
            <a:r>
              <a:rPr lang="it-IT" b="1" dirty="0"/>
              <a:t>Rinforzo delle infrastrutture </a:t>
            </a:r>
            <a:r>
              <a:rPr lang="it-IT" dirty="0"/>
              <a:t>– come ponti e strade, per resistere ad eventi meteorologici estremi</a:t>
            </a:r>
          </a:p>
          <a:p>
            <a:r>
              <a:rPr lang="it-IT" b="1" dirty="0"/>
              <a:t>Protezione e ripristino </a:t>
            </a:r>
            <a:r>
              <a:rPr lang="it-IT" dirty="0"/>
              <a:t>di zone umide e altri habitat naturali – per fronteggiare mareggiate ed inondazioni</a:t>
            </a:r>
          </a:p>
          <a:p>
            <a:r>
              <a:rPr lang="it-IT" dirty="0"/>
              <a:t>Sviluppo di </a:t>
            </a:r>
            <a:r>
              <a:rPr lang="it-IT" b="1" dirty="0"/>
              <a:t>sistemi di allerta </a:t>
            </a:r>
            <a:r>
              <a:rPr lang="it-IT" dirty="0"/>
              <a:t>precoce e piani di emergenza</a:t>
            </a:r>
          </a:p>
          <a:p>
            <a:r>
              <a:rPr lang="it-IT" b="1" dirty="0"/>
              <a:t>Campagne di sensibilizzazione </a:t>
            </a:r>
            <a:r>
              <a:rPr lang="it-IT" dirty="0"/>
              <a:t>e coinvolgimento delle comunità, rafforzare i servizi sociali come rifugi ed assistenza alimentare e sanitaria</a:t>
            </a:r>
          </a:p>
          <a:p>
            <a:r>
              <a:rPr lang="it-IT" dirty="0"/>
              <a:t>Fornire </a:t>
            </a:r>
            <a:r>
              <a:rPr lang="it-IT" b="1" dirty="0"/>
              <a:t>incentivi</a:t>
            </a:r>
            <a:r>
              <a:rPr lang="it-IT" dirty="0"/>
              <a:t> ad imprese per l’adattamento climatico</a:t>
            </a:r>
          </a:p>
          <a:p>
            <a:r>
              <a:rPr lang="it-IT" dirty="0"/>
              <a:t>Sviluppare quadri regionali per finanziare </a:t>
            </a:r>
            <a:r>
              <a:rPr lang="it-IT" b="1" dirty="0"/>
              <a:t>l’adattamento climatico nei paesi in via di sviluppo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E7B29223-69D4-B6D4-341A-D4E76694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95653" cy="1325563"/>
          </a:xfrm>
        </p:spPr>
        <p:txBody>
          <a:bodyPr>
            <a:noAutofit/>
          </a:bodyPr>
          <a:lstStyle/>
          <a:p>
            <a:r>
              <a:rPr lang="it-IT" sz="3200" dirty="0"/>
              <a:t>Le politiche e comportamenti per l’adattamento :</a:t>
            </a:r>
            <a:br>
              <a:rPr lang="it-IT" sz="3200" dirty="0"/>
            </a:br>
            <a:r>
              <a:rPr lang="it-IT" sz="3200" dirty="0">
                <a:solidFill>
                  <a:srgbClr val="FF0000"/>
                </a:solidFill>
              </a:rPr>
              <a:t>tecnologie e buone pratiche per l’adattamento climatico</a:t>
            </a:r>
          </a:p>
        </p:txBody>
      </p:sp>
    </p:spTree>
    <p:extLst>
      <p:ext uri="{BB962C8B-B14F-4D97-AF65-F5344CB8AC3E}">
        <p14:creationId xmlns:p14="http://schemas.microsoft.com/office/powerpoint/2010/main" val="2807806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59C8D3B-1618-1A40-B2CF-B4A7F241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29384"/>
            <a:ext cx="10591801" cy="4251960"/>
          </a:xfrm>
        </p:spPr>
        <p:txBody>
          <a:bodyPr>
            <a:normAutofit fontScale="92500"/>
          </a:bodyPr>
          <a:lstStyle/>
          <a:p>
            <a:r>
              <a:rPr lang="it-IT" dirty="0"/>
              <a:t>Al momento, la direzione di sviluppo dipende da persone adulte che hanno il potere di decidere</a:t>
            </a:r>
          </a:p>
          <a:p>
            <a:r>
              <a:rPr lang="it-IT" dirty="0"/>
              <a:t>Ci sono però comportamenti e piccole azioni che possiamo prendere sin da subito:</a:t>
            </a:r>
          </a:p>
          <a:p>
            <a:pPr lvl="1"/>
            <a:r>
              <a:rPr lang="it-IT" b="1" dirty="0"/>
              <a:t>Scegliamo uno stile di vita salutare e in contatto con la natura</a:t>
            </a:r>
            <a:r>
              <a:rPr lang="it-IT" dirty="0"/>
              <a:t>. Nutriamo amore per se stessi e per l’ambiente che ci circonda. </a:t>
            </a:r>
          </a:p>
          <a:p>
            <a:pPr lvl="1"/>
            <a:r>
              <a:rPr lang="it-IT" b="1" dirty="0"/>
              <a:t>Lottiamo per un’ottima istruzione</a:t>
            </a:r>
            <a:r>
              <a:rPr lang="it-IT" dirty="0"/>
              <a:t>. Leggiamo, studiamo, specializziamoci. Teniamoci sempre aggiornati. L’istruzione è la nostra arma più forte. Abbiamo bisogno di persone competenti che sappiano identificare e risolvere i problemi, e farlo in modo sostenibile. </a:t>
            </a:r>
          </a:p>
          <a:p>
            <a:pPr lvl="1"/>
            <a:r>
              <a:rPr lang="it-IT" b="1" dirty="0"/>
              <a:t>Impariamo dal, ed aiutiamo, il prossimo</a:t>
            </a:r>
            <a:r>
              <a:rPr lang="it-IT" dirty="0"/>
              <a:t>. Siamo tutti insieme a bordo di questa grande barca chiamata Terra, e abbiamo bisogno del contributo di tutti. </a:t>
            </a:r>
          </a:p>
          <a:p>
            <a:pPr lvl="1"/>
            <a:r>
              <a:rPr lang="it-IT" b="1" dirty="0"/>
              <a:t>Siamo onesti e consapevoli</a:t>
            </a:r>
            <a:r>
              <a:rPr lang="it-IT" dirty="0"/>
              <a:t>. Valutiamo bene ogni nostra azione, perché ad ogni azione corrisponde una reazione uguale e contraria.</a:t>
            </a:r>
          </a:p>
          <a:p>
            <a:pPr lvl="1"/>
            <a:r>
              <a:rPr lang="it-IT" b="1" dirty="0"/>
              <a:t>Combattiamo qualsiasi forma di violenza e sofferenza</a:t>
            </a:r>
            <a:r>
              <a:rPr lang="it-IT" dirty="0"/>
              <a:t>. </a:t>
            </a:r>
          </a:p>
          <a:p>
            <a:pPr lvl="1"/>
            <a:r>
              <a:rPr lang="it-IT" dirty="0"/>
              <a:t>…e </a:t>
            </a:r>
            <a:r>
              <a:rPr lang="it-IT" b="1" dirty="0"/>
              <a:t>mettiamocela tutta</a:t>
            </a:r>
            <a:r>
              <a:rPr lang="it-IT" dirty="0"/>
              <a:t>! </a:t>
            </a:r>
          </a:p>
          <a:p>
            <a:pPr lvl="1"/>
            <a:endParaRPr lang="it-IT" dirty="0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C821C976-0930-050E-1C0C-4E10B11FF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it-IT" sz="3200" dirty="0"/>
              <a:t>Messaggi da portare a casa:</a:t>
            </a:r>
            <a:br>
              <a:rPr lang="it-IT" sz="3200" dirty="0"/>
            </a:br>
            <a:r>
              <a:rPr lang="it-IT" sz="3200" dirty="0">
                <a:solidFill>
                  <a:srgbClr val="FF0000"/>
                </a:solidFill>
              </a:rPr>
              <a:t>ma</a:t>
            </a:r>
            <a:r>
              <a:rPr lang="it-IT" sz="3200" dirty="0"/>
              <a:t> </a:t>
            </a:r>
            <a:r>
              <a:rPr lang="it-IT" sz="3200" dirty="0">
                <a:solidFill>
                  <a:srgbClr val="FF0000"/>
                </a:solidFill>
              </a:rPr>
              <a:t>noi</a:t>
            </a:r>
            <a:r>
              <a:rPr lang="it-IT" sz="3200" dirty="0"/>
              <a:t> </a:t>
            </a:r>
            <a:r>
              <a:rPr lang="it-IT" sz="3200" dirty="0">
                <a:solidFill>
                  <a:srgbClr val="FF0000"/>
                </a:solidFill>
              </a:rPr>
              <a:t>cosa possiamo fare?</a:t>
            </a:r>
          </a:p>
        </p:txBody>
      </p:sp>
    </p:spTree>
    <p:extLst>
      <p:ext uri="{BB962C8B-B14F-4D97-AF65-F5344CB8AC3E}">
        <p14:creationId xmlns:p14="http://schemas.microsoft.com/office/powerpoint/2010/main" val="3288399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mponente aggiuntivo 3" title="Forms">
                <a:extLst>
                  <a:ext uri="{FF2B5EF4-FFF2-40B4-BE49-F238E27FC236}">
                    <a16:creationId xmlns:a16="http://schemas.microsoft.com/office/drawing/2014/main" id="{0F01A894-19CA-3613-FDC4-8719A40AF0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4376683"/>
                  </p:ext>
                </p:extLst>
              </p:nvPr>
            </p:nvGraphicFramePr>
            <p:xfrm>
              <a:off x="0" y="0"/>
              <a:ext cx="12192000" cy="685799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mponente aggiuntivo 3" title="Forms">
                <a:extLst>
                  <a:ext uri="{FF2B5EF4-FFF2-40B4-BE49-F238E27FC236}">
                    <a16:creationId xmlns:a16="http://schemas.microsoft.com/office/drawing/2014/main" id="{0F01A894-19CA-3613-FDC4-8719A40AF0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6857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832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8139B3C-0363-99D6-F81E-A7AEEF3E9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Grazie per l’attenzione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3C901E5-D77B-ED48-41CE-F612E6E6F7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Materiale prodotto da Dr. Nikola Holodkov</a:t>
            </a:r>
          </a:p>
          <a:p>
            <a:r>
              <a:rPr lang="it-IT" dirty="0"/>
              <a:t>Ricercatore presso Area Science Park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9850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F7A083-867E-98A2-CEB2-C68C13557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 dirty="0"/>
              <a:t>Difficoltà e minacce: </a:t>
            </a:r>
            <a:br>
              <a:rPr lang="it-IT" sz="3200" dirty="0"/>
            </a:br>
            <a:r>
              <a:rPr lang="it-IT" sz="3200" dirty="0">
                <a:solidFill>
                  <a:srgbClr val="FF0000"/>
                </a:solidFill>
              </a:rPr>
              <a:t>cambiamenti climatici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6B5D4A-608D-0C43-4216-1AB3A05A0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419" y="1904057"/>
            <a:ext cx="5257801" cy="4863303"/>
          </a:xfrm>
        </p:spPr>
        <p:txBody>
          <a:bodyPr>
            <a:normAutofit lnSpcReduction="10000"/>
          </a:bodyPr>
          <a:lstStyle/>
          <a:p>
            <a:r>
              <a:rPr lang="it-IT" sz="2400" dirty="0"/>
              <a:t>Il settore dell’energia, l’industria, il trasporto, e l’agricoltura emettono gas ad effetto serra (CO</a:t>
            </a:r>
            <a:r>
              <a:rPr lang="it-IT" sz="1400" dirty="0"/>
              <a:t>2</a:t>
            </a:r>
            <a:r>
              <a:rPr lang="it-IT" sz="2400" dirty="0"/>
              <a:t>, CH</a:t>
            </a:r>
            <a:r>
              <a:rPr lang="it-IT" sz="1400" dirty="0"/>
              <a:t>4</a:t>
            </a:r>
            <a:r>
              <a:rPr lang="it-IT" sz="2400" dirty="0"/>
              <a:t>, N</a:t>
            </a:r>
            <a:r>
              <a:rPr lang="it-IT" sz="1400" dirty="0"/>
              <a:t>2</a:t>
            </a:r>
            <a:r>
              <a:rPr lang="it-IT" sz="2400" dirty="0"/>
              <a:t>O,…)</a:t>
            </a:r>
          </a:p>
          <a:p>
            <a:r>
              <a:rPr lang="it-IT" sz="2400" dirty="0"/>
              <a:t>Questi gas intrappolano le radiazioni del sole aumentando la temperatura della terra e degli oceani</a:t>
            </a:r>
          </a:p>
          <a:p>
            <a:r>
              <a:rPr lang="it-IT" sz="2400" dirty="0"/>
              <a:t>La temperatura della terra è aumentata di 1,1°C negli ultimi 100 anni e potrebbe aumentare di 2-6°C entro il 2100</a:t>
            </a:r>
          </a:p>
          <a:p>
            <a:r>
              <a:rPr lang="it-IT" sz="2400" dirty="0"/>
              <a:t>Il riscaldamento globale destabilizza il sistema naturale favorendo anomalie climatiche e aumentando il rischio di eventi estremi che hanno conseguenze disastrose sull’ambiente, sulla società e sull’economia</a:t>
            </a:r>
          </a:p>
          <a:p>
            <a:r>
              <a:rPr lang="it-IT" sz="2400" b="1" dirty="0"/>
              <a:t>Riusciremo ad invertire questa tendenza in tempo?</a:t>
            </a:r>
          </a:p>
          <a:p>
            <a:endParaRPr lang="it-IT" sz="2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B2D8B2F-0927-EBE0-823C-58FBD56E8BD2}"/>
              </a:ext>
            </a:extLst>
          </p:cNvPr>
          <p:cNvSpPr txBox="1"/>
          <p:nvPr/>
        </p:nvSpPr>
        <p:spPr>
          <a:xfrm>
            <a:off x="4316108" y="8755594"/>
            <a:ext cx="43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Fonte: canadiangeographic.ca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0B15299-9C93-54CA-F739-45D4D5954112}"/>
              </a:ext>
            </a:extLst>
          </p:cNvPr>
          <p:cNvSpPr txBox="1"/>
          <p:nvPr/>
        </p:nvSpPr>
        <p:spPr>
          <a:xfrm>
            <a:off x="0" y="6492874"/>
            <a:ext cx="553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Fonte: NOAA, iqair.com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4090ACA-22DA-25B9-0CFB-598CC36CC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26" y="4266982"/>
            <a:ext cx="4340290" cy="2225892"/>
          </a:xfrm>
          <a:prstGeom prst="rect">
            <a:avLst/>
          </a:prstGeom>
        </p:spPr>
      </p:pic>
      <p:pic>
        <p:nvPicPr>
          <p:cNvPr id="1026" name="Picture 2" descr="cloud exhaust rising from factory">
            <a:extLst>
              <a:ext uri="{FF2B5EF4-FFF2-40B4-BE49-F238E27FC236}">
                <a16:creationId xmlns:a16="http://schemas.microsoft.com/office/drawing/2014/main" id="{A42EFABB-E375-6D0C-C54F-21A485902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66" y="1949365"/>
            <a:ext cx="4254686" cy="221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419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9C186D-BCCE-7FF4-0F22-279EA0A8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 dirty="0"/>
              <a:t>Difficoltà e minacce: </a:t>
            </a:r>
            <a:br>
              <a:rPr lang="it-IT" sz="3200" dirty="0"/>
            </a:br>
            <a:r>
              <a:rPr lang="it-IT" sz="3200" dirty="0">
                <a:solidFill>
                  <a:srgbClr val="FF0000"/>
                </a:solidFill>
              </a:rPr>
              <a:t>fame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17E9A0-DD1C-0C53-D608-2683DCBD7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84"/>
            <a:ext cx="5257800" cy="4014217"/>
          </a:xfrm>
        </p:spPr>
        <p:txBody>
          <a:bodyPr>
            <a:normAutofit/>
          </a:bodyPr>
          <a:lstStyle/>
          <a:p>
            <a:r>
              <a:rPr lang="it-IT" sz="2400" dirty="0"/>
              <a:t>Fino ad oggi siamo riusciti a sfamare la maggior parte della popolazione mondiale ma nel futuro potrebbe non essere così</a:t>
            </a:r>
          </a:p>
          <a:p>
            <a:r>
              <a:rPr lang="it-IT" sz="2400" dirty="0"/>
              <a:t>Povertà, guerre, cambiamenti climatici, politiche e pratiche insostenibili, crescita demografica e limitato accesso alle risorse stanno mettendo in seria difficoltà il sistema alimentare</a:t>
            </a:r>
          </a:p>
          <a:p>
            <a:r>
              <a:rPr lang="it-IT" sz="2400" dirty="0"/>
              <a:t>Attualmente circa 1 miliardo di persone soffre di malnutrizione</a:t>
            </a:r>
          </a:p>
          <a:p>
            <a:endParaRPr lang="it-IT" sz="2400" dirty="0"/>
          </a:p>
          <a:p>
            <a:r>
              <a:rPr lang="it-IT" sz="2400" b="1" dirty="0"/>
              <a:t>Riusciremo a sfamare tutti?</a:t>
            </a:r>
          </a:p>
          <a:p>
            <a:endParaRPr lang="it-IT" sz="2400" dirty="0"/>
          </a:p>
          <a:p>
            <a:endParaRPr lang="it-IT" sz="2400" dirty="0"/>
          </a:p>
        </p:txBody>
      </p:sp>
      <p:pic>
        <p:nvPicPr>
          <p:cNvPr id="1026" name="Picture 2" descr="No Image">
            <a:extLst>
              <a:ext uri="{FF2B5EF4-FFF2-40B4-BE49-F238E27FC236}">
                <a16:creationId xmlns:a16="http://schemas.microsoft.com/office/drawing/2014/main" id="{55ED72A8-C58B-4A9A-7F4A-F05FBB9F0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527" y="2005084"/>
            <a:ext cx="4320000" cy="36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E5A0946-3157-6424-A0C3-FDF81AFCE0C6}"/>
              </a:ext>
            </a:extLst>
          </p:cNvPr>
          <p:cNvSpPr txBox="1"/>
          <p:nvPr/>
        </p:nvSpPr>
        <p:spPr>
          <a:xfrm>
            <a:off x="0" y="6488668"/>
            <a:ext cx="553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Fonte: dailysabah.com</a:t>
            </a:r>
          </a:p>
        </p:txBody>
      </p:sp>
    </p:spTree>
    <p:extLst>
      <p:ext uri="{BB962C8B-B14F-4D97-AF65-F5344CB8AC3E}">
        <p14:creationId xmlns:p14="http://schemas.microsoft.com/office/powerpoint/2010/main" val="2214613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A0996A-D46D-4AC9-5DD5-2093B747F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 dirty="0"/>
              <a:t>Difficoltà e minacce: </a:t>
            </a:r>
            <a:br>
              <a:rPr lang="it-IT" sz="3200" dirty="0"/>
            </a:br>
            <a:r>
              <a:rPr lang="it-IT" sz="3200" dirty="0">
                <a:solidFill>
                  <a:srgbClr val="FF0000"/>
                </a:solidFill>
              </a:rPr>
              <a:t>scarsità d’acqua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55BF5A-F63B-9A5C-B7EA-8451AEB7F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576" y="1958657"/>
            <a:ext cx="5257800" cy="2699206"/>
          </a:xfrm>
        </p:spPr>
        <p:txBody>
          <a:bodyPr>
            <a:normAutofit fontScale="85000" lnSpcReduction="20000"/>
          </a:bodyPr>
          <a:lstStyle/>
          <a:p>
            <a:r>
              <a:rPr lang="it-IT" dirty="0"/>
              <a:t>La scarsità d'acqua è un problema globale che colpisce molte parti del mondo, specialmente quelle aride o semi-aride, ed è un fenomeno che tenderà ad aumentare a causa di eventi meteorologici estremi e per via del cambiamento climatico</a:t>
            </a:r>
          </a:p>
          <a:p>
            <a:r>
              <a:rPr lang="it-IT" dirty="0"/>
              <a:t>Attualmente circa 1,1 miliardi di persone non hanno un approvvigionamento costante e sicuro di acqua e più di 2 miliardi di persone non hanno accesso a servizi igienico-sanitari moderni</a:t>
            </a:r>
          </a:p>
        </p:txBody>
      </p:sp>
      <p:pic>
        <p:nvPicPr>
          <p:cNvPr id="2050" name="Picture 2" descr="water scarcity in kenya - African development choices">
            <a:extLst>
              <a:ext uri="{FF2B5EF4-FFF2-40B4-BE49-F238E27FC236}">
                <a16:creationId xmlns:a16="http://schemas.microsoft.com/office/drawing/2014/main" id="{690D6795-323A-9334-7CFC-C76BFB384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817" y="1958657"/>
            <a:ext cx="4775718" cy="219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783616F-9F6A-D86D-535E-A450A8802DB7}"/>
              </a:ext>
            </a:extLst>
          </p:cNvPr>
          <p:cNvSpPr txBox="1"/>
          <p:nvPr/>
        </p:nvSpPr>
        <p:spPr>
          <a:xfrm>
            <a:off x="0" y="6492875"/>
            <a:ext cx="553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Fonte: africandevelopmentchoices.org, weforum.org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2FBCDF5-14F8-5E9C-EE53-4102157FB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858" y="4525347"/>
            <a:ext cx="4559237" cy="196752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B491599-9844-F39A-C177-B61224225961}"/>
              </a:ext>
            </a:extLst>
          </p:cNvPr>
          <p:cNvSpPr txBox="1"/>
          <p:nvPr/>
        </p:nvSpPr>
        <p:spPr>
          <a:xfrm>
            <a:off x="6095148" y="4420471"/>
            <a:ext cx="5257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Entro la fine del secolo oltre il 75% della popolazione potrebbe vivere in zone dove la domanda supera l’offerta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/>
              <a:t>Sarà l’acqua la risorsa più critica del XXI secolo?</a:t>
            </a:r>
          </a:p>
        </p:txBody>
      </p:sp>
    </p:spTree>
    <p:extLst>
      <p:ext uri="{BB962C8B-B14F-4D97-AF65-F5344CB8AC3E}">
        <p14:creationId xmlns:p14="http://schemas.microsoft.com/office/powerpoint/2010/main" val="551830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74A0F1-2473-BFFF-6A1D-16E54AD58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 dirty="0"/>
              <a:t>Difficoltà e minacce: </a:t>
            </a:r>
            <a:br>
              <a:rPr lang="it-IT" sz="3200" dirty="0"/>
            </a:br>
            <a:r>
              <a:rPr lang="it-IT" sz="3200" dirty="0">
                <a:solidFill>
                  <a:srgbClr val="FF0000"/>
                </a:solidFill>
              </a:rPr>
              <a:t>energia sporca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729195-8408-DC1D-B4FC-069FE210D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3"/>
            <a:ext cx="5386873" cy="2689270"/>
          </a:xfrm>
        </p:spPr>
        <p:txBody>
          <a:bodyPr>
            <a:normAutofit/>
          </a:bodyPr>
          <a:lstStyle/>
          <a:p>
            <a:r>
              <a:rPr lang="it-IT" sz="2400" dirty="0"/>
              <a:t>L’energia è tra le fonti principali per lo sviluppo sociale ed economico</a:t>
            </a:r>
          </a:p>
          <a:p>
            <a:r>
              <a:rPr lang="it-IT" sz="2400" dirty="0"/>
              <a:t>La generazione della corrente elettrica, il riscaldamento delle case, i mezzi di trasporto usano combustibili fossili e generano il 70-80% di emissioni di gas ad effetto serra</a:t>
            </a:r>
          </a:p>
          <a:p>
            <a:r>
              <a:rPr lang="it-IT" sz="2400" dirty="0"/>
              <a:t>La domanda energetica aumenterà notevolmente nel futuro</a:t>
            </a:r>
          </a:p>
          <a:p>
            <a:endParaRPr lang="it-IT" sz="2400" dirty="0"/>
          </a:p>
          <a:p>
            <a:endParaRPr lang="it-IT" sz="2400" dirty="0"/>
          </a:p>
        </p:txBody>
      </p:sp>
      <p:pic>
        <p:nvPicPr>
          <p:cNvPr id="3074" name="Picture 2" descr="Smoke billows from Belchatow Power Station, Europe's largest coal-fired power plant, near Belchatow, Poland, on November 28, 2018.">
            <a:extLst>
              <a:ext uri="{FF2B5EF4-FFF2-40B4-BE49-F238E27FC236}">
                <a16:creationId xmlns:a16="http://schemas.microsoft.com/office/drawing/2014/main" id="{8AE202FF-D093-01D7-8F07-796563120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33" y="1980701"/>
            <a:ext cx="4738493" cy="218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56D04F-A905-E0D2-9FBE-E75D91ECA3AB}"/>
              </a:ext>
            </a:extLst>
          </p:cNvPr>
          <p:cNvSpPr txBox="1"/>
          <p:nvPr/>
        </p:nvSpPr>
        <p:spPr>
          <a:xfrm>
            <a:off x="6096000" y="4394718"/>
            <a:ext cx="54670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L’utilizzo massiccio di energie rinnovabili e l’aumento dell’efficienza energetica saranno fondamentali ma incontreranno una serie di sfide importanti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/>
              <a:t>Riusciremo a sconfiggere la dipendenza da queste fonti inquinanti?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F4B49C3-53CC-195B-D51E-E0DA294AF06F}"/>
              </a:ext>
            </a:extLst>
          </p:cNvPr>
          <p:cNvSpPr txBox="1"/>
          <p:nvPr/>
        </p:nvSpPr>
        <p:spPr>
          <a:xfrm>
            <a:off x="0" y="6492875"/>
            <a:ext cx="553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Fonte: ft.com, cnbc.com</a:t>
            </a:r>
          </a:p>
        </p:txBody>
      </p:sp>
      <p:pic>
        <p:nvPicPr>
          <p:cNvPr id="5" name="Picture 2" descr="Fuming: a car exhaust of a vehicle waiting in traffic">
            <a:extLst>
              <a:ext uri="{FF2B5EF4-FFF2-40B4-BE49-F238E27FC236}">
                <a16:creationId xmlns:a16="http://schemas.microsoft.com/office/drawing/2014/main" id="{1BFB1344-64DC-5916-79AF-30CB1081A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23" y="4394718"/>
            <a:ext cx="4713155" cy="194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135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6A3BE0-B0F4-2F6C-E19D-E3CEEE2B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 dirty="0"/>
              <a:t>Difficoltà e minacce: </a:t>
            </a:r>
            <a:br>
              <a:rPr lang="it-IT" sz="3200" dirty="0"/>
            </a:br>
            <a:r>
              <a:rPr lang="it-IT" sz="3200" dirty="0">
                <a:solidFill>
                  <a:srgbClr val="FF0000"/>
                </a:solidFill>
              </a:rPr>
              <a:t>perdita di biodiversità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74A89C-CF87-1505-18AD-FAE33BF58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89630"/>
            <a:ext cx="5753878" cy="4751335"/>
          </a:xfrm>
        </p:spPr>
        <p:txBody>
          <a:bodyPr>
            <a:normAutofit fontScale="92500"/>
          </a:bodyPr>
          <a:lstStyle/>
          <a:p>
            <a:r>
              <a:rPr lang="it-IT" sz="2400" dirty="0"/>
              <a:t>La biodiversità è fondamentale per la sopravvivenza e la prosperità dell'umanità e per l’ambiente perché fornisce servizi ecosistemici essenziali</a:t>
            </a:r>
          </a:p>
          <a:p>
            <a:r>
              <a:rPr lang="it-IT" sz="2400" dirty="0"/>
              <a:t>La perdita di biodiversità si riferisce alla diminuzione della varietà e dell’abbondanza delle specie viventi, della diversità genetica e della diversità degli ecosistemi </a:t>
            </a:r>
          </a:p>
          <a:p>
            <a:r>
              <a:rPr lang="it-IT" sz="2400" dirty="0"/>
              <a:t>Tra le cause della perdita di biodiversità ci sono la distruzione degli habitat naturali, la costruzione di infrastrutture, l'estrazione di risorse naturali, l'urbanizzazione e la deforestazione, il cambiamento climatico, l'inquinamento, la caccia e la pesca intensiva, l'introduzione di specie invasive e la perdita di connessioni tra gli habitat. </a:t>
            </a:r>
          </a:p>
          <a:p>
            <a:r>
              <a:rPr lang="it-IT" sz="2400" dirty="0"/>
              <a:t>Le specie estinte sono più di 800, quelle a rischio di estinzione sono più di 10.000</a:t>
            </a:r>
          </a:p>
          <a:p>
            <a:r>
              <a:rPr lang="it-IT" sz="2400" b="1" dirty="0"/>
              <a:t>Chi altro lasceremo per strada?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B33F8BE-B268-353D-2538-51480A946896}"/>
              </a:ext>
            </a:extLst>
          </p:cNvPr>
          <p:cNvSpPr txBox="1"/>
          <p:nvPr/>
        </p:nvSpPr>
        <p:spPr>
          <a:xfrm>
            <a:off x="0" y="6456299"/>
            <a:ext cx="553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Fonte: https://www.nytimes.com</a:t>
            </a:r>
          </a:p>
        </p:txBody>
      </p:sp>
      <p:pic>
        <p:nvPicPr>
          <p:cNvPr id="3074" name="Picture 2" descr="Orangutans in Indonesia last year, when blazes from illegal land-clearing increased sharply.">
            <a:extLst>
              <a:ext uri="{FF2B5EF4-FFF2-40B4-BE49-F238E27FC236}">
                <a16:creationId xmlns:a16="http://schemas.microsoft.com/office/drawing/2014/main" id="{F79E8193-78AA-6A4D-2B19-830A55EDA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62" y="2004028"/>
            <a:ext cx="4320000" cy="395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40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B4BCF-4D1A-2B13-9030-298AE7B75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200" dirty="0"/>
              <a:t>Difficoltà e minacce: </a:t>
            </a:r>
            <a:br>
              <a:rPr lang="it-IT" sz="3200" dirty="0"/>
            </a:br>
            <a:r>
              <a:rPr lang="it-IT" sz="3200" dirty="0">
                <a:solidFill>
                  <a:srgbClr val="FF0000"/>
                </a:solidFill>
              </a:rPr>
              <a:t>inquinamento dell’aria, della terra, del mare</a:t>
            </a:r>
            <a:endParaRPr lang="it-IT" sz="32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46E562-EEC5-A093-49BD-69D7F674B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5023"/>
            <a:ext cx="5530798" cy="4177197"/>
          </a:xfrm>
        </p:spPr>
        <p:txBody>
          <a:bodyPr>
            <a:normAutofit lnSpcReduction="10000"/>
          </a:bodyPr>
          <a:lstStyle/>
          <a:p>
            <a:r>
              <a:rPr lang="it-IT" sz="2400" dirty="0"/>
              <a:t>L'inquinamento dell'aria è causato principalmente dalle attività industriali, dal traffico veicolare, dall'agricoltura e da altre attività domestiche</a:t>
            </a:r>
          </a:p>
          <a:p>
            <a:r>
              <a:rPr lang="it-IT" sz="2400" dirty="0"/>
              <a:t>L'inquinamento del suolo è causato principalmente dall'agricoltura intensiva, dall'uso di pesticidi e fertilizzanti chimici, e dallo smaltimento di rifiuti e dallo scarico di sostanze tossiche, che possono contaminare terreni agricoli, acque sotterranee e fiumi, ed altri ecosistemi </a:t>
            </a:r>
          </a:p>
          <a:p>
            <a:r>
              <a:rPr lang="it-IT" sz="2400" dirty="0"/>
              <a:t>L'inquinamento del mare è causato principalmente dalla fuoriuscita di petrolio e gas durante le attività di perforazione e produzione, dallo scarico di acque reflue non trattate, dal trasporto di merci inquinanti e dal deposito di rifiuti, e dall’abbandono di plastiche e altri rifiuti</a:t>
            </a:r>
          </a:p>
          <a:p>
            <a:endParaRPr lang="it-IT" sz="2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68579A8-F008-2A35-A174-EAE58A93A819}"/>
              </a:ext>
            </a:extLst>
          </p:cNvPr>
          <p:cNvSpPr txBox="1"/>
          <p:nvPr/>
        </p:nvSpPr>
        <p:spPr>
          <a:xfrm>
            <a:off x="0" y="6456299"/>
            <a:ext cx="553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Fonte: globalnews.ca, NOAA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270627C-2C3A-004E-76A9-694E05E96DC3}"/>
              </a:ext>
            </a:extLst>
          </p:cNvPr>
          <p:cNvSpPr txBox="1">
            <a:spLocks/>
          </p:cNvSpPr>
          <p:nvPr/>
        </p:nvSpPr>
        <p:spPr>
          <a:xfrm>
            <a:off x="6588191" y="1925023"/>
            <a:ext cx="4765609" cy="1724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/>
              <a:t>L’inquinamento causa milioni di morti ogni anno, perdita di biodiversità e distruzione di habitat</a:t>
            </a:r>
          </a:p>
          <a:p>
            <a:r>
              <a:rPr lang="it-IT" sz="2400" b="1" dirty="0"/>
              <a:t>Come faremo a ripulire la Terra?</a:t>
            </a:r>
          </a:p>
          <a:p>
            <a:endParaRPr lang="it-IT" sz="2400" b="1" dirty="0"/>
          </a:p>
          <a:p>
            <a:endParaRPr lang="it-IT" sz="24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33608BB-10DE-018B-2474-9B7124A55E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44"/>
          <a:stretch/>
        </p:blipFill>
        <p:spPr>
          <a:xfrm>
            <a:off x="6237125" y="3429000"/>
            <a:ext cx="2659225" cy="1994744"/>
          </a:xfrm>
          <a:prstGeom prst="rect">
            <a:avLst/>
          </a:prstGeom>
        </p:spPr>
      </p:pic>
      <p:pic>
        <p:nvPicPr>
          <p:cNvPr id="4098" name="Picture 2" descr="A man walks along an overpass amid heavy air pollution in Beijing on December 8, 2015. ">
            <a:extLst>
              <a:ext uri="{FF2B5EF4-FFF2-40B4-BE49-F238E27FC236}">
                <a16:creationId xmlns:a16="http://schemas.microsoft.com/office/drawing/2014/main" id="{A4F4AC59-8727-E165-3C19-E06621B00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8" t="14100" r="6245" b="6845"/>
          <a:stretch/>
        </p:blipFill>
        <p:spPr bwMode="auto">
          <a:xfrm>
            <a:off x="8589993" y="4361606"/>
            <a:ext cx="2763807" cy="199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11762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LeftStep">
      <a:dk1>
        <a:srgbClr val="000000"/>
      </a:dk1>
      <a:lt1>
        <a:srgbClr val="FFFFFF"/>
      </a:lt1>
      <a:dk2>
        <a:srgbClr val="242B41"/>
      </a:dk2>
      <a:lt2>
        <a:srgbClr val="E2E8E2"/>
      </a:lt2>
      <a:accent1>
        <a:srgbClr val="D18BD1"/>
      </a:accent1>
      <a:accent2>
        <a:srgbClr val="A471C7"/>
      </a:accent2>
      <a:accent3>
        <a:srgbClr val="978BD1"/>
      </a:accent3>
      <a:accent4>
        <a:srgbClr val="7186C7"/>
      </a:accent4>
      <a:accent5>
        <a:srgbClr val="71AAC7"/>
      </a:accent5>
      <a:accent6>
        <a:srgbClr val="65B1AB"/>
      </a:accent6>
      <a:hlink>
        <a:srgbClr val="568F57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C84B0025-31BB-475C-AE88-B1586FC58877}">
  <we:reference id="d98404ac-f9e2-4292-8cb6-eec349559ae5" version="1.0.0.2" store="EXCatalog" storeType="EXCatalog"/>
  <we:alternateReferences>
    <we:reference id="WA104381526" version="1.0.0.2" store="WA104381526" storeType="OMEX"/>
  </we:alternateReferences>
  <we:properties>
    <we:property name="FormID" value="&quot;pvyq1DW_FUWwaklzzfu-02f7Xs3QcEBNiUfpyCBXu39UNjBUMVpFTkc1M1FUTTVZT0tGT1IyUDdLTy4u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3163</TotalTime>
  <Words>3557</Words>
  <Application>Microsoft Office PowerPoint</Application>
  <PresentationFormat>Widescreen</PresentationFormat>
  <Paragraphs>189</Paragraphs>
  <Slides>33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8" baseType="lpstr">
      <vt:lpstr>Arial</vt:lpstr>
      <vt:lpstr>Calibri</vt:lpstr>
      <vt:lpstr>Modern Love</vt:lpstr>
      <vt:lpstr>The Hand</vt:lpstr>
      <vt:lpstr>SketchyVTI</vt:lpstr>
      <vt:lpstr>Campagna di sensibilizzazione sullo Sviluppo Sostenibile</vt:lpstr>
      <vt:lpstr>Il pianeta terra e le sue meraviglie</vt:lpstr>
      <vt:lpstr>Difficoltà e minacce: crescita demografica</vt:lpstr>
      <vt:lpstr>Difficoltà e minacce:  cambiamenti climatici</vt:lpstr>
      <vt:lpstr>Difficoltà e minacce:  fame</vt:lpstr>
      <vt:lpstr>Difficoltà e minacce:  scarsità d’acqua</vt:lpstr>
      <vt:lpstr>Difficoltà e minacce:  energia sporca</vt:lpstr>
      <vt:lpstr>Difficoltà e minacce:  perdita di biodiversità</vt:lpstr>
      <vt:lpstr>Difficoltà e minacce:  inquinamento dell’aria, della terra, del mare</vt:lpstr>
      <vt:lpstr>Segnali di speranza:  informazione, tecnologia ed istruzione</vt:lpstr>
      <vt:lpstr>Segnali di speranza:  crescita stabile, maggiore longevità e qualità di vita</vt:lpstr>
      <vt:lpstr>Segnali di speranza:  salvaguardia di habitat e specie, e cooperazione internazionale</vt:lpstr>
      <vt:lpstr>Agenda per lo Sviluppo Sostenibile 2030 </vt:lpstr>
      <vt:lpstr>Agenda per lo Sviluppo Sostenibile 2030</vt:lpstr>
      <vt:lpstr>Agenda 2030:  progressi fatti</vt:lpstr>
      <vt:lpstr>SDG7 – Energia pulita ed accessibile SDG13 – Lotta al cambiamento climatico  </vt:lpstr>
      <vt:lpstr>SDG7 – Energia pulita ed accessibile: stato attuale</vt:lpstr>
      <vt:lpstr>SDG7 – Energia pulita ed accessibile: alcuni indicatori</vt:lpstr>
      <vt:lpstr>SDG13 – Lotta al cambiamento climatico: stato attuale e proiezioni future</vt:lpstr>
      <vt:lpstr>Strategie, barriere e soluzioni per  mitigare ed adattarsi al cambiamento climatico</vt:lpstr>
      <vt:lpstr>Strategia per mitigare ed adattarsi</vt:lpstr>
      <vt:lpstr>Le politiche e comportamenti per la mitigazione: barriere per la transizione energetica</vt:lpstr>
      <vt:lpstr>Le politiche e comportamenti per la mitigazione: soluzioni per la transizione energetica</vt:lpstr>
      <vt:lpstr>Le politiche e comportamenti per la mitigazione: tecnologie e buone pratiche per transizione energetica</vt:lpstr>
      <vt:lpstr>Le politiche e comportamenti per la mitigazione: tecnologie e buone pratiche per transizione energetica</vt:lpstr>
      <vt:lpstr>Il cambiamento climatico:  possibili impatti</vt:lpstr>
      <vt:lpstr>Le politiche e comportamenti per l’adattamento: barriere per l’adattamento climatico</vt:lpstr>
      <vt:lpstr>Le politiche e comportamenti per l’adattamento : soluzioni per l’adattamento climatico</vt:lpstr>
      <vt:lpstr>Le politiche e comportamenti per l’adattamento : tecnologie e buone pratiche per l’adattamento climatico</vt:lpstr>
      <vt:lpstr>Le politiche e comportamenti per l’adattamento : tecnologie e buone pratiche per l’adattamento climatico</vt:lpstr>
      <vt:lpstr>Messaggi da portare a casa: ma noi cosa possiamo fare?</vt:lpstr>
      <vt:lpstr>Presentazione standard di PowerPoint</vt:lpstr>
      <vt:lpstr>Grazie per l’attenzione</vt:lpstr>
    </vt:vector>
  </TitlesOfParts>
  <Company>AREA Science Park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Holodkov Nikola</dc:creator>
  <cp:lastModifiedBy>Holodkov Nikola</cp:lastModifiedBy>
  <cp:revision>2</cp:revision>
  <dcterms:created xsi:type="dcterms:W3CDTF">2023-03-07T08:28:37Z</dcterms:created>
  <dcterms:modified xsi:type="dcterms:W3CDTF">2023-04-24T11:32:32Z</dcterms:modified>
</cp:coreProperties>
</file>